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2" r:id="rId2"/>
    <p:sldId id="317" r:id="rId3"/>
    <p:sldId id="320" r:id="rId4"/>
    <p:sldId id="329" r:id="rId5"/>
    <p:sldId id="319" r:id="rId6"/>
    <p:sldId id="322" r:id="rId7"/>
    <p:sldId id="323" r:id="rId8"/>
    <p:sldId id="321" r:id="rId9"/>
    <p:sldId id="343" r:id="rId10"/>
    <p:sldId id="340" r:id="rId11"/>
    <p:sldId id="341" r:id="rId12"/>
    <p:sldId id="337" r:id="rId13"/>
    <p:sldId id="33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6600"/>
    <a:srgbClr val="FFFF00"/>
    <a:srgbClr val="99FF66"/>
    <a:srgbClr val="FF6699"/>
    <a:srgbClr val="FF9966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60"/>
  </p:normalViewPr>
  <p:slideViewPr>
    <p:cSldViewPr>
      <p:cViewPr varScale="1">
        <p:scale>
          <a:sx n="69" d="100"/>
          <a:sy n="69" d="100"/>
        </p:scale>
        <p:origin x="154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79652-8E5D-48BE-9303-C0F49FCD0234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9CD46-C601-465B-8621-A75C6AE5F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3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CA559D-941E-4549-95B0-1231322DEC58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68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3101CD-3CAC-4DB7-A5B5-5A5C2F95C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652FC0-1660-4B61-B681-874571592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5FAAB-8DE5-43D2-84E2-B1CF5EAC8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"/>
          <p:cNvPicPr>
            <a:picLocks noChangeAspect="1"/>
          </p:cNvPicPr>
          <p:nvPr userDrawn="1"/>
        </p:nvPicPr>
        <p:blipFill>
          <a:blip r:embed="rId2"/>
          <a:srcRect b="15838"/>
          <a:stretch>
            <a:fillRect/>
          </a:stretch>
        </p:blipFill>
        <p:spPr>
          <a:xfrm>
            <a:off x="0" y="1"/>
            <a:ext cx="9163050" cy="6866255"/>
          </a:xfrm>
          <a:prstGeom prst="rect">
            <a:avLst/>
          </a:prstGeom>
        </p:spPr>
      </p:pic>
      <p:sp>
        <p:nvSpPr>
          <p:cNvPr id="12" name="圆角矩形 11"/>
          <p:cNvSpPr/>
          <p:nvPr userDrawn="1"/>
        </p:nvSpPr>
        <p:spPr>
          <a:xfrm>
            <a:off x="728187" y="749935"/>
            <a:ext cx="8125301" cy="58559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 descr="33"/>
          <p:cNvPicPr>
            <a:picLocks noChangeAspect="1"/>
          </p:cNvPicPr>
          <p:nvPr userDrawn="1"/>
        </p:nvPicPr>
        <p:blipFill>
          <a:blip r:embed="rId3" cstate="print"/>
          <a:srcRect l="55685" b="7835"/>
          <a:stretch>
            <a:fillRect/>
          </a:stretch>
        </p:blipFill>
        <p:spPr>
          <a:xfrm>
            <a:off x="4770120" y="1"/>
            <a:ext cx="4392930" cy="6852285"/>
          </a:xfrm>
          <a:prstGeom prst="rect">
            <a:avLst/>
          </a:prstGeom>
        </p:spPr>
      </p:pic>
      <p:pic>
        <p:nvPicPr>
          <p:cNvPr id="9" name="图片 8" descr="9"/>
          <p:cNvPicPr>
            <a:picLocks noChangeAspect="1"/>
          </p:cNvPicPr>
          <p:nvPr userDrawn="1"/>
        </p:nvPicPr>
        <p:blipFill>
          <a:blip r:embed="rId4" cstate="print"/>
          <a:srcRect l="47440" t="53654" r="35602"/>
          <a:stretch>
            <a:fillRect/>
          </a:stretch>
        </p:blipFill>
        <p:spPr>
          <a:xfrm flipH="1">
            <a:off x="120967" y="4236086"/>
            <a:ext cx="1279208" cy="2621915"/>
          </a:xfrm>
          <a:prstGeom prst="rect">
            <a:avLst/>
          </a:prstGeom>
        </p:spPr>
      </p:pic>
      <p:pic>
        <p:nvPicPr>
          <p:cNvPr id="11" name="图片 10" descr="666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1259206" y="4087496"/>
            <a:ext cx="1126331" cy="262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696866-CE3F-48F6-92E2-1836C9A2F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89D0A-3864-42B8-9DC7-B8954A3A5D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70A79-59AC-40BC-8EF2-CC93692BD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F74956-28A1-48A9-BF1A-51648B1398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1DDD2-26FD-45BD-B045-B81C88BEE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8D5E96-F3AE-45CB-99FB-42C73C008D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72565-0A9C-4B18-9CDA-59C716952A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A6A1F-C174-49FE-8A93-99257BA39E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C61183-58B5-45E6-A86A-8AFA63A810A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71688" y="2718614"/>
            <a:ext cx="4943475" cy="112150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spcFirstLastPara="1">
            <a:prstTxWarp prst="textArchUp">
              <a:avLst>
                <a:gd name="adj" fmla="val 10799999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EM </a:t>
            </a:r>
          </a:p>
        </p:txBody>
      </p:sp>
      <p:sp>
        <p:nvSpPr>
          <p:cNvPr id="8" name="Rectangle 7"/>
          <p:cNvSpPr/>
          <p:nvPr/>
        </p:nvSpPr>
        <p:spPr>
          <a:xfrm>
            <a:off x="426992" y="3279369"/>
            <a:ext cx="810632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TRỰC TUYẾN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6992" y="1441683"/>
            <a:ext cx="8347166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YÊN THẾ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22319" y="4100400"/>
            <a:ext cx="428625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75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405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TOÁN</a:t>
            </a:r>
          </a:p>
        </p:txBody>
      </p:sp>
    </p:spTree>
    <p:extLst>
      <p:ext uri="{BB962C8B-B14F-4D97-AF65-F5344CB8AC3E}">
        <p14:creationId xmlns:p14="http://schemas.microsoft.com/office/powerpoint/2010/main" val="96453427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CE755B-CA15-4BD2-B5E8-4EE024022D75}"/>
              </a:ext>
            </a:extLst>
          </p:cNvPr>
          <p:cNvSpPr/>
          <p:nvPr/>
        </p:nvSpPr>
        <p:spPr>
          <a:xfrm>
            <a:off x="914400" y="1016262"/>
            <a:ext cx="2414764" cy="7617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500" b="1" dirty="0">
                <a:ln/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63B7F6-8239-4667-A507-A86F1C19C9F9}"/>
              </a:ext>
            </a:extLst>
          </p:cNvPr>
          <p:cNvSpPr txBox="1"/>
          <p:nvPr/>
        </p:nvSpPr>
        <p:spPr>
          <a:xfrm>
            <a:off x="819455" y="2209800"/>
            <a:ext cx="683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85A78E-B6AA-4068-BB34-A103DB62431D}"/>
              </a:ext>
            </a:extLst>
          </p:cNvPr>
          <p:cNvSpPr txBox="1"/>
          <p:nvPr/>
        </p:nvSpPr>
        <p:spPr>
          <a:xfrm>
            <a:off x="812528" y="2995534"/>
            <a:ext cx="6532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2100" dirty="0"/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D01522-35B1-41B2-9981-D294463DC01C}"/>
              </a:ext>
            </a:extLst>
          </p:cNvPr>
          <p:cNvSpPr txBox="1"/>
          <p:nvPr/>
        </p:nvSpPr>
        <p:spPr>
          <a:xfrm>
            <a:off x="819455" y="3781268"/>
            <a:ext cx="8324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69.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2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213991" y="1508414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151646" y="189635"/>
            <a:ext cx="632535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 BÀI NGÀY THỨ 4.            </a:t>
            </a:r>
            <a:r>
              <a:rPr lang="en-US" sz="36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u="sng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3740294" y="3009604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2279794" y="3976139"/>
            <a:ext cx="5589588" cy="1636713"/>
            <a:chOff x="520" y="2064"/>
            <a:chExt cx="3521" cy="1031"/>
          </a:xfrm>
        </p:grpSpPr>
        <p:grpSp>
          <p:nvGrpSpPr>
            <p:cNvPr id="7186" name="Group 72"/>
            <p:cNvGrpSpPr>
              <a:grpSpLocks/>
            </p:cNvGrpSpPr>
            <p:nvPr/>
          </p:nvGrpSpPr>
          <p:grpSpPr bwMode="auto">
            <a:xfrm>
              <a:off x="576" y="2496"/>
              <a:ext cx="3456" cy="96"/>
              <a:chOff x="576" y="2496"/>
              <a:chExt cx="3456" cy="96"/>
            </a:xfrm>
          </p:grpSpPr>
          <p:grpSp>
            <p:nvGrpSpPr>
              <p:cNvPr id="7198" name="Group 29"/>
              <p:cNvGrpSpPr>
                <a:grpSpLocks/>
              </p:cNvGrpSpPr>
              <p:nvPr/>
            </p:nvGrpSpPr>
            <p:grpSpPr bwMode="auto">
              <a:xfrm>
                <a:off x="576" y="2496"/>
                <a:ext cx="384" cy="96"/>
                <a:chOff x="576" y="2736"/>
                <a:chExt cx="384" cy="96"/>
              </a:xfrm>
            </p:grpSpPr>
            <p:sp>
              <p:nvSpPr>
                <p:cNvPr id="7231" name="Line 26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Line 27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Line 28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99" name="Group 30"/>
              <p:cNvGrpSpPr>
                <a:grpSpLocks/>
              </p:cNvGrpSpPr>
              <p:nvPr/>
            </p:nvGrpSpPr>
            <p:grpSpPr bwMode="auto">
              <a:xfrm>
                <a:off x="1344" y="2496"/>
                <a:ext cx="384" cy="96"/>
                <a:chOff x="576" y="2736"/>
                <a:chExt cx="384" cy="96"/>
              </a:xfrm>
            </p:grpSpPr>
            <p:sp>
              <p:nvSpPr>
                <p:cNvPr id="7228" name="Line 31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9" name="Line 32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0" name="Line 33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0" name="Group 34"/>
              <p:cNvGrpSpPr>
                <a:grpSpLocks/>
              </p:cNvGrpSpPr>
              <p:nvPr/>
            </p:nvGrpSpPr>
            <p:grpSpPr bwMode="auto">
              <a:xfrm>
                <a:off x="960" y="2496"/>
                <a:ext cx="384" cy="96"/>
                <a:chOff x="576" y="2736"/>
                <a:chExt cx="384" cy="96"/>
              </a:xfrm>
            </p:grpSpPr>
            <p:sp>
              <p:nvSpPr>
                <p:cNvPr id="7225" name="Line 35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6" name="Line 36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7" name="Line 37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1" name="Group 38"/>
              <p:cNvGrpSpPr>
                <a:grpSpLocks/>
              </p:cNvGrpSpPr>
              <p:nvPr/>
            </p:nvGrpSpPr>
            <p:grpSpPr bwMode="auto">
              <a:xfrm>
                <a:off x="1728" y="2496"/>
                <a:ext cx="384" cy="96"/>
                <a:chOff x="576" y="2736"/>
                <a:chExt cx="384" cy="96"/>
              </a:xfrm>
            </p:grpSpPr>
            <p:sp>
              <p:nvSpPr>
                <p:cNvPr id="7222" name="Line 39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3" name="Line 40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4" name="Line 41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2" name="Group 42"/>
              <p:cNvGrpSpPr>
                <a:grpSpLocks/>
              </p:cNvGrpSpPr>
              <p:nvPr/>
            </p:nvGrpSpPr>
            <p:grpSpPr bwMode="auto">
              <a:xfrm>
                <a:off x="2112" y="2496"/>
                <a:ext cx="384" cy="96"/>
                <a:chOff x="576" y="2736"/>
                <a:chExt cx="384" cy="96"/>
              </a:xfrm>
            </p:grpSpPr>
            <p:sp>
              <p:nvSpPr>
                <p:cNvPr id="7219" name="Line 43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0" name="Line 44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1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3" name="Group 46"/>
              <p:cNvGrpSpPr>
                <a:grpSpLocks/>
              </p:cNvGrpSpPr>
              <p:nvPr/>
            </p:nvGrpSpPr>
            <p:grpSpPr bwMode="auto">
              <a:xfrm>
                <a:off x="2496" y="2496"/>
                <a:ext cx="384" cy="96"/>
                <a:chOff x="576" y="2736"/>
                <a:chExt cx="384" cy="96"/>
              </a:xfrm>
            </p:grpSpPr>
            <p:sp>
              <p:nvSpPr>
                <p:cNvPr id="7216" name="Line 47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7" name="Line 48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8" name="Line 49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4" name="Group 50"/>
              <p:cNvGrpSpPr>
                <a:grpSpLocks/>
              </p:cNvGrpSpPr>
              <p:nvPr/>
            </p:nvGrpSpPr>
            <p:grpSpPr bwMode="auto">
              <a:xfrm>
                <a:off x="2880" y="2496"/>
                <a:ext cx="384" cy="96"/>
                <a:chOff x="576" y="2736"/>
                <a:chExt cx="384" cy="96"/>
              </a:xfrm>
            </p:grpSpPr>
            <p:sp>
              <p:nvSpPr>
                <p:cNvPr id="7213" name="Line 51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Line 52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Line 53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5" name="Group 54"/>
              <p:cNvGrpSpPr>
                <a:grpSpLocks/>
              </p:cNvGrpSpPr>
              <p:nvPr/>
            </p:nvGrpSpPr>
            <p:grpSpPr bwMode="auto">
              <a:xfrm>
                <a:off x="3264" y="2496"/>
                <a:ext cx="384" cy="96"/>
                <a:chOff x="576" y="2736"/>
                <a:chExt cx="384" cy="96"/>
              </a:xfrm>
            </p:grpSpPr>
            <p:sp>
              <p:nvSpPr>
                <p:cNvPr id="7210" name="Line 55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Line 56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2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6" name="Group 58"/>
              <p:cNvGrpSpPr>
                <a:grpSpLocks/>
              </p:cNvGrpSpPr>
              <p:nvPr/>
            </p:nvGrpSpPr>
            <p:grpSpPr bwMode="auto">
              <a:xfrm>
                <a:off x="3648" y="2496"/>
                <a:ext cx="384" cy="96"/>
                <a:chOff x="576" y="2736"/>
                <a:chExt cx="384" cy="96"/>
              </a:xfrm>
            </p:grpSpPr>
            <p:sp>
              <p:nvSpPr>
                <p:cNvPr id="7207" name="Line 59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8" name="Line 60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9" name="Line 61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7" name="Group 82"/>
            <p:cNvGrpSpPr>
              <a:grpSpLocks/>
            </p:cNvGrpSpPr>
            <p:nvPr/>
          </p:nvGrpSpPr>
          <p:grpSpPr bwMode="auto">
            <a:xfrm>
              <a:off x="520" y="2064"/>
              <a:ext cx="3521" cy="1031"/>
              <a:chOff x="520" y="2064"/>
              <a:chExt cx="3521" cy="1031"/>
            </a:xfrm>
          </p:grpSpPr>
          <p:sp>
            <p:nvSpPr>
              <p:cNvPr id="7189" name="Arc 73"/>
              <p:cNvSpPr>
                <a:spLocks/>
              </p:cNvSpPr>
              <p:nvPr/>
            </p:nvSpPr>
            <p:spPr bwMode="auto">
              <a:xfrm rot="10616011" flipH="1" flipV="1">
                <a:off x="2687" y="2247"/>
                <a:ext cx="1354" cy="288"/>
              </a:xfrm>
              <a:custGeom>
                <a:avLst/>
                <a:gdLst>
                  <a:gd name="T0" fmla="*/ 0 w 21600"/>
                  <a:gd name="T1" fmla="*/ 0 h 21600"/>
                  <a:gd name="T2" fmla="*/ 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7190" name="Arc 75"/>
              <p:cNvSpPr>
                <a:spLocks/>
              </p:cNvSpPr>
              <p:nvPr/>
            </p:nvSpPr>
            <p:spPr bwMode="auto">
              <a:xfrm rot="10800000" flipV="1">
                <a:off x="576" y="2256"/>
                <a:ext cx="1488" cy="288"/>
              </a:xfrm>
              <a:custGeom>
                <a:avLst/>
                <a:gdLst>
                  <a:gd name="T0" fmla="*/ 0 w 21600"/>
                  <a:gd name="T1" fmla="*/ 0 h 21600"/>
                  <a:gd name="T2" fmla="*/ 7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7191" name="Text Box 76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124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 kg</a:t>
                </a:r>
              </a:p>
            </p:txBody>
          </p:sp>
          <p:sp>
            <p:nvSpPr>
              <p:cNvPr id="7192" name="Text Box 78"/>
              <p:cNvSpPr txBox="1">
                <a:spLocks noChangeArrowheads="1"/>
              </p:cNvSpPr>
              <p:nvPr/>
            </p:nvSpPr>
            <p:spPr bwMode="auto">
              <a:xfrm>
                <a:off x="520" y="2688"/>
                <a:ext cx="67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?kg</a:t>
                </a:r>
              </a:p>
            </p:txBody>
          </p:sp>
          <p:sp>
            <p:nvSpPr>
              <p:cNvPr id="7193" name="Arc 79"/>
              <p:cNvSpPr>
                <a:spLocks/>
              </p:cNvSpPr>
              <p:nvPr/>
            </p:nvSpPr>
            <p:spPr bwMode="auto">
              <a:xfrm flipH="1" flipV="1">
                <a:off x="584" y="2544"/>
                <a:ext cx="88" cy="1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7194" name="Arc 81"/>
              <p:cNvSpPr>
                <a:spLocks/>
              </p:cNvSpPr>
              <p:nvPr/>
            </p:nvSpPr>
            <p:spPr bwMode="auto">
              <a:xfrm flipV="1">
                <a:off x="856" y="2548"/>
                <a:ext cx="104" cy="1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</p:grpSp>
      <p:pic>
        <p:nvPicPr>
          <p:cNvPr id="7180" name="Picture 89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57875"/>
            <a:ext cx="428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90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867400"/>
            <a:ext cx="428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91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857875"/>
            <a:ext cx="428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92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375" y="5867400"/>
            <a:ext cx="428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93" descr="3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867400"/>
            <a:ext cx="4286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94" descr="animal_00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0"/>
            <a:ext cx="1219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94739220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52800" y="661153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9" name="Text Box 55"/>
          <p:cNvSpPr txBox="1">
            <a:spLocks noChangeArrowheads="1"/>
          </p:cNvSpPr>
          <p:nvPr/>
        </p:nvSpPr>
        <p:spPr bwMode="auto">
          <a:xfrm>
            <a:off x="1143000" y="1785356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200" name="Text Box 56"/>
          <p:cNvSpPr txBox="1">
            <a:spLocks noChangeArrowheads="1"/>
          </p:cNvSpPr>
          <p:nvPr/>
        </p:nvSpPr>
        <p:spPr bwMode="auto">
          <a:xfrm>
            <a:off x="2286000" y="2611280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 :  9  =  5 ( kg )</a:t>
            </a:r>
          </a:p>
        </p:txBody>
      </p:sp>
      <p:sp>
        <p:nvSpPr>
          <p:cNvPr id="8201" name="Text Box 57"/>
          <p:cNvSpPr txBox="1">
            <a:spLocks noChangeArrowheads="1"/>
          </p:cNvSpPr>
          <p:nvPr/>
        </p:nvSpPr>
        <p:spPr bwMode="auto">
          <a:xfrm>
            <a:off x="3162300" y="3454464"/>
            <a:ext cx="373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59" descr="animal_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0"/>
            <a:ext cx="1219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60" descr="animated%20%20two%20ro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52450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61" descr="animated%20%20two%20ro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52450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62" descr="animated%20%20two%20ro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556260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63" descr="animated%20%20two%20ro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560070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64" descr="animated%20%20two%20rose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562600"/>
            <a:ext cx="76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523644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200" grpId="0"/>
      <p:bldP spid="82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28600" y="1011337"/>
            <a:ext cx="8915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kg.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57162" y="21087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598375" y="2474566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Text Box 55"/>
          <p:cNvSpPr txBox="1">
            <a:spLocks noChangeArrowheads="1"/>
          </p:cNvSpPr>
          <p:nvPr/>
        </p:nvSpPr>
        <p:spPr bwMode="auto">
          <a:xfrm>
            <a:off x="1447800" y="4083050"/>
            <a:ext cx="609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9224" name="Text Box 58"/>
          <p:cNvSpPr txBox="1">
            <a:spLocks noChangeArrowheads="1"/>
          </p:cNvSpPr>
          <p:nvPr/>
        </p:nvSpPr>
        <p:spPr bwMode="auto">
          <a:xfrm>
            <a:off x="1447800" y="480060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9225" name="Text Box 59"/>
          <p:cNvSpPr txBox="1">
            <a:spLocks noChangeArrowheads="1"/>
          </p:cNvSpPr>
          <p:nvPr/>
        </p:nvSpPr>
        <p:spPr bwMode="auto">
          <a:xfrm>
            <a:off x="1371600" y="4038600"/>
            <a:ext cx="449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800"/>
          </a:p>
        </p:txBody>
      </p:sp>
      <p:sp>
        <p:nvSpPr>
          <p:cNvPr id="81981" name="Text Box 61"/>
          <p:cNvSpPr txBox="1">
            <a:spLocks noChangeArrowheads="1"/>
          </p:cNvSpPr>
          <p:nvPr/>
        </p:nvSpPr>
        <p:spPr bwMode="auto">
          <a:xfrm>
            <a:off x="3048000" y="3356045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82" name="Text Box 62"/>
          <p:cNvSpPr txBox="1">
            <a:spLocks noChangeArrowheads="1"/>
          </p:cNvSpPr>
          <p:nvPr/>
        </p:nvSpPr>
        <p:spPr bwMode="auto">
          <a:xfrm>
            <a:off x="2971800" y="4160675"/>
            <a:ext cx="4953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 :  9  =  5 (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81983" name="Text Box 63"/>
          <p:cNvSpPr txBox="1">
            <a:spLocks noChangeArrowheads="1"/>
          </p:cNvSpPr>
          <p:nvPr/>
        </p:nvSpPr>
        <p:spPr bwMode="auto">
          <a:xfrm>
            <a:off x="3736818" y="5014805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9" name="Picture 65" descr="lavenderfair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4267200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66" descr="laven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4876800"/>
            <a:ext cx="190500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2093972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1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/>
      <p:bldP spid="81981" grpId="0"/>
      <p:bldP spid="81982" grpId="0"/>
      <p:bldP spid="819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WordArt 4"/>
          <p:cNvSpPr>
            <a:spLocks noChangeArrowheads="1" noChangeShapeType="1" noTextEdit="1"/>
          </p:cNvSpPr>
          <p:nvPr/>
        </p:nvSpPr>
        <p:spPr bwMode="auto">
          <a:xfrm>
            <a:off x="609600" y="1143000"/>
            <a:ext cx="6781800" cy="250074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pPr algn="ctr"/>
            <a:r>
              <a:rPr 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BẢNG CHIA 9</a:t>
            </a:r>
          </a:p>
        </p:txBody>
      </p:sp>
      <p:pic>
        <p:nvPicPr>
          <p:cNvPr id="69640" name="Picture 8" descr="rabbit_with_babies_hc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343400"/>
            <a:ext cx="228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2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44196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61835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</a:t>
            </a:r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2057400"/>
            <a:ext cx="1066800" cy="2438400"/>
            <a:chOff x="288" y="1344"/>
            <a:chExt cx="1200" cy="1152"/>
          </a:xfrm>
        </p:grpSpPr>
        <p:sp>
          <p:nvSpPr>
            <p:cNvPr id="3141" name="Rectangle 3"/>
            <p:cNvSpPr>
              <a:spLocks noChangeArrowheads="1"/>
            </p:cNvSpPr>
            <p:nvPr/>
          </p:nvSpPr>
          <p:spPr bwMode="auto">
            <a:xfrm>
              <a:off x="288" y="1344"/>
              <a:ext cx="1200" cy="11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42" name="Oval 4"/>
            <p:cNvSpPr>
              <a:spLocks noChangeArrowheads="1"/>
            </p:cNvSpPr>
            <p:nvPr/>
          </p:nvSpPr>
          <p:spPr bwMode="auto">
            <a:xfrm>
              <a:off x="384" y="144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43" name="Oval 5"/>
            <p:cNvSpPr>
              <a:spLocks noChangeArrowheads="1"/>
            </p:cNvSpPr>
            <p:nvPr/>
          </p:nvSpPr>
          <p:spPr bwMode="auto">
            <a:xfrm>
              <a:off x="768" y="144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44" name="Oval 6"/>
            <p:cNvSpPr>
              <a:spLocks noChangeArrowheads="1"/>
            </p:cNvSpPr>
            <p:nvPr/>
          </p:nvSpPr>
          <p:spPr bwMode="auto">
            <a:xfrm>
              <a:off x="1104" y="144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45" name="Oval 7"/>
            <p:cNvSpPr>
              <a:spLocks noChangeArrowheads="1"/>
            </p:cNvSpPr>
            <p:nvPr/>
          </p:nvSpPr>
          <p:spPr bwMode="auto">
            <a:xfrm>
              <a:off x="384" y="1785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46" name="Oval 8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47" name="Oval 9"/>
            <p:cNvSpPr>
              <a:spLocks noChangeArrowheads="1"/>
            </p:cNvSpPr>
            <p:nvPr/>
          </p:nvSpPr>
          <p:spPr bwMode="auto">
            <a:xfrm>
              <a:off x="768" y="216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48" name="Oval 10"/>
            <p:cNvSpPr>
              <a:spLocks noChangeArrowheads="1"/>
            </p:cNvSpPr>
            <p:nvPr/>
          </p:nvSpPr>
          <p:spPr bwMode="auto">
            <a:xfrm>
              <a:off x="768" y="1776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49" name="Oval 11"/>
            <p:cNvSpPr>
              <a:spLocks noChangeArrowheads="1"/>
            </p:cNvSpPr>
            <p:nvPr/>
          </p:nvSpPr>
          <p:spPr bwMode="auto">
            <a:xfrm>
              <a:off x="1104" y="216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50" name="Oval 12"/>
            <p:cNvSpPr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71600" y="2057400"/>
            <a:ext cx="1143000" cy="2438400"/>
            <a:chOff x="288" y="1344"/>
            <a:chExt cx="1200" cy="1152"/>
          </a:xfrm>
        </p:grpSpPr>
        <p:sp>
          <p:nvSpPr>
            <p:cNvPr id="3131" name="Rectangle 15"/>
            <p:cNvSpPr>
              <a:spLocks noChangeArrowheads="1"/>
            </p:cNvSpPr>
            <p:nvPr/>
          </p:nvSpPr>
          <p:spPr bwMode="auto">
            <a:xfrm>
              <a:off x="288" y="1344"/>
              <a:ext cx="1200" cy="11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32" name="Oval 16"/>
            <p:cNvSpPr>
              <a:spLocks noChangeArrowheads="1"/>
            </p:cNvSpPr>
            <p:nvPr/>
          </p:nvSpPr>
          <p:spPr bwMode="auto">
            <a:xfrm>
              <a:off x="384" y="144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33" name="Oval 17"/>
            <p:cNvSpPr>
              <a:spLocks noChangeArrowheads="1"/>
            </p:cNvSpPr>
            <p:nvPr/>
          </p:nvSpPr>
          <p:spPr bwMode="auto">
            <a:xfrm>
              <a:off x="768" y="144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34" name="Oval 18"/>
            <p:cNvSpPr>
              <a:spLocks noChangeArrowheads="1"/>
            </p:cNvSpPr>
            <p:nvPr/>
          </p:nvSpPr>
          <p:spPr bwMode="auto">
            <a:xfrm>
              <a:off x="1104" y="144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35" name="Oval 19"/>
            <p:cNvSpPr>
              <a:spLocks noChangeArrowheads="1"/>
            </p:cNvSpPr>
            <p:nvPr/>
          </p:nvSpPr>
          <p:spPr bwMode="auto">
            <a:xfrm>
              <a:off x="384" y="1785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36" name="Oval 20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37" name="Oval 21"/>
            <p:cNvSpPr>
              <a:spLocks noChangeArrowheads="1"/>
            </p:cNvSpPr>
            <p:nvPr/>
          </p:nvSpPr>
          <p:spPr bwMode="auto">
            <a:xfrm>
              <a:off x="768" y="216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38" name="Oval 22"/>
            <p:cNvSpPr>
              <a:spLocks noChangeArrowheads="1"/>
            </p:cNvSpPr>
            <p:nvPr/>
          </p:nvSpPr>
          <p:spPr bwMode="auto">
            <a:xfrm>
              <a:off x="768" y="1776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39" name="Oval 23"/>
            <p:cNvSpPr>
              <a:spLocks noChangeArrowheads="1"/>
            </p:cNvSpPr>
            <p:nvPr/>
          </p:nvSpPr>
          <p:spPr bwMode="auto">
            <a:xfrm>
              <a:off x="1104" y="216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40" name="Oval 24"/>
            <p:cNvSpPr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667000" y="2057400"/>
            <a:ext cx="1143000" cy="2438400"/>
            <a:chOff x="288" y="1344"/>
            <a:chExt cx="1200" cy="1152"/>
          </a:xfrm>
        </p:grpSpPr>
        <p:sp>
          <p:nvSpPr>
            <p:cNvPr id="3121" name="Rectangle 26"/>
            <p:cNvSpPr>
              <a:spLocks noChangeArrowheads="1"/>
            </p:cNvSpPr>
            <p:nvPr/>
          </p:nvSpPr>
          <p:spPr bwMode="auto">
            <a:xfrm>
              <a:off x="288" y="1344"/>
              <a:ext cx="1200" cy="115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22" name="Oval 27"/>
            <p:cNvSpPr>
              <a:spLocks noChangeArrowheads="1"/>
            </p:cNvSpPr>
            <p:nvPr/>
          </p:nvSpPr>
          <p:spPr bwMode="auto">
            <a:xfrm>
              <a:off x="384" y="144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23" name="Oval 28"/>
            <p:cNvSpPr>
              <a:spLocks noChangeArrowheads="1"/>
            </p:cNvSpPr>
            <p:nvPr/>
          </p:nvSpPr>
          <p:spPr bwMode="auto">
            <a:xfrm>
              <a:off x="768" y="144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24" name="Oval 29"/>
            <p:cNvSpPr>
              <a:spLocks noChangeArrowheads="1"/>
            </p:cNvSpPr>
            <p:nvPr/>
          </p:nvSpPr>
          <p:spPr bwMode="auto">
            <a:xfrm>
              <a:off x="1104" y="144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25" name="Oval 30"/>
            <p:cNvSpPr>
              <a:spLocks noChangeArrowheads="1"/>
            </p:cNvSpPr>
            <p:nvPr/>
          </p:nvSpPr>
          <p:spPr bwMode="auto">
            <a:xfrm>
              <a:off x="384" y="1785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26" name="Oval 31"/>
            <p:cNvSpPr>
              <a:spLocks noChangeArrowheads="1"/>
            </p:cNvSpPr>
            <p:nvPr/>
          </p:nvSpPr>
          <p:spPr bwMode="auto">
            <a:xfrm>
              <a:off x="384" y="216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27" name="Oval 32"/>
            <p:cNvSpPr>
              <a:spLocks noChangeArrowheads="1"/>
            </p:cNvSpPr>
            <p:nvPr/>
          </p:nvSpPr>
          <p:spPr bwMode="auto">
            <a:xfrm>
              <a:off x="768" y="216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28" name="Oval 33"/>
            <p:cNvSpPr>
              <a:spLocks noChangeArrowheads="1"/>
            </p:cNvSpPr>
            <p:nvPr/>
          </p:nvSpPr>
          <p:spPr bwMode="auto">
            <a:xfrm>
              <a:off x="768" y="1776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29" name="Oval 34"/>
            <p:cNvSpPr>
              <a:spLocks noChangeArrowheads="1"/>
            </p:cNvSpPr>
            <p:nvPr/>
          </p:nvSpPr>
          <p:spPr bwMode="auto">
            <a:xfrm>
              <a:off x="1104" y="2160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  <p:sp>
          <p:nvSpPr>
            <p:cNvPr id="3130" name="Oval 35"/>
            <p:cNvSpPr>
              <a:spLocks noChangeArrowheads="1"/>
            </p:cNvSpPr>
            <p:nvPr/>
          </p:nvSpPr>
          <p:spPr bwMode="auto">
            <a:xfrm>
              <a:off x="1104" y="1776"/>
              <a:ext cx="240" cy="192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800"/>
            </a:p>
          </p:txBody>
        </p:sp>
      </p:grpSp>
      <p:sp>
        <p:nvSpPr>
          <p:cNvPr id="73764" name="Text Box 36"/>
          <p:cNvSpPr txBox="1">
            <a:spLocks noChangeArrowheads="1"/>
          </p:cNvSpPr>
          <p:nvPr/>
        </p:nvSpPr>
        <p:spPr bwMode="auto">
          <a:xfrm>
            <a:off x="7848600" y="9445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3765" name="Text Box 37"/>
          <p:cNvSpPr txBox="1">
            <a:spLocks noChangeArrowheads="1"/>
          </p:cNvSpPr>
          <p:nvPr/>
        </p:nvSpPr>
        <p:spPr bwMode="auto">
          <a:xfrm>
            <a:off x="7848600" y="14779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auto">
          <a:xfrm>
            <a:off x="7924800" y="3078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3767" name="Text Box 39"/>
          <p:cNvSpPr txBox="1">
            <a:spLocks noChangeArrowheads="1"/>
          </p:cNvSpPr>
          <p:nvPr/>
        </p:nvSpPr>
        <p:spPr bwMode="auto">
          <a:xfrm>
            <a:off x="7924800" y="36115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7924800" y="41449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7924800" y="46783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3770" name="Text Box 42"/>
          <p:cNvSpPr txBox="1">
            <a:spLocks noChangeArrowheads="1"/>
          </p:cNvSpPr>
          <p:nvPr/>
        </p:nvSpPr>
        <p:spPr bwMode="auto">
          <a:xfrm>
            <a:off x="7772400" y="57150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3771" name="Text Box 43"/>
          <p:cNvSpPr txBox="1">
            <a:spLocks noChangeArrowheads="1"/>
          </p:cNvSpPr>
          <p:nvPr/>
        </p:nvSpPr>
        <p:spPr bwMode="auto">
          <a:xfrm>
            <a:off x="7848600" y="25447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3772" name="Text Box 44"/>
          <p:cNvSpPr txBox="1">
            <a:spLocks noChangeArrowheads="1"/>
          </p:cNvSpPr>
          <p:nvPr/>
        </p:nvSpPr>
        <p:spPr bwMode="auto">
          <a:xfrm>
            <a:off x="7848600" y="20113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3773" name="Text Box 45"/>
          <p:cNvSpPr txBox="1">
            <a:spLocks noChangeArrowheads="1"/>
          </p:cNvSpPr>
          <p:nvPr/>
        </p:nvSpPr>
        <p:spPr bwMode="auto">
          <a:xfrm>
            <a:off x="7924800" y="5211763"/>
            <a:ext cx="304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3774" name="Rectangle 46"/>
          <p:cNvSpPr>
            <a:spLocks noChangeArrowheads="1"/>
          </p:cNvSpPr>
          <p:nvPr/>
        </p:nvSpPr>
        <p:spPr bwMode="auto">
          <a:xfrm>
            <a:off x="6335713" y="990600"/>
            <a:ext cx="1292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9  : 9 =</a:t>
            </a:r>
          </a:p>
        </p:txBody>
      </p:sp>
      <p:sp>
        <p:nvSpPr>
          <p:cNvPr id="73775" name="Rectangle 47"/>
          <p:cNvSpPr>
            <a:spLocks noChangeArrowheads="1"/>
          </p:cNvSpPr>
          <p:nvPr/>
        </p:nvSpPr>
        <p:spPr bwMode="auto">
          <a:xfrm>
            <a:off x="6262688" y="1477963"/>
            <a:ext cx="149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18 : 9 = </a:t>
            </a:r>
          </a:p>
        </p:txBody>
      </p:sp>
      <p:sp>
        <p:nvSpPr>
          <p:cNvPr id="73776" name="Rectangle 48"/>
          <p:cNvSpPr>
            <a:spLocks noChangeArrowheads="1"/>
          </p:cNvSpPr>
          <p:nvPr/>
        </p:nvSpPr>
        <p:spPr bwMode="auto">
          <a:xfrm>
            <a:off x="6299200" y="2544763"/>
            <a:ext cx="139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36 : 9 =</a:t>
            </a:r>
          </a:p>
        </p:txBody>
      </p:sp>
      <p:sp>
        <p:nvSpPr>
          <p:cNvPr id="73777" name="Rectangle 49"/>
          <p:cNvSpPr>
            <a:spLocks noChangeArrowheads="1"/>
          </p:cNvSpPr>
          <p:nvPr/>
        </p:nvSpPr>
        <p:spPr bwMode="auto">
          <a:xfrm>
            <a:off x="6324600" y="30781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45 : 9 =</a:t>
            </a:r>
          </a:p>
        </p:txBody>
      </p:sp>
      <p:sp>
        <p:nvSpPr>
          <p:cNvPr id="73778" name="Rectangle 50"/>
          <p:cNvSpPr>
            <a:spLocks noChangeArrowheads="1"/>
          </p:cNvSpPr>
          <p:nvPr/>
        </p:nvSpPr>
        <p:spPr bwMode="auto">
          <a:xfrm>
            <a:off x="6335713" y="2011363"/>
            <a:ext cx="1293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27: 9 =</a:t>
            </a:r>
          </a:p>
        </p:txBody>
      </p:sp>
      <p:sp>
        <p:nvSpPr>
          <p:cNvPr id="73779" name="Rectangle 51"/>
          <p:cNvSpPr>
            <a:spLocks noChangeArrowheads="1"/>
          </p:cNvSpPr>
          <p:nvPr/>
        </p:nvSpPr>
        <p:spPr bwMode="auto">
          <a:xfrm>
            <a:off x="6324600" y="3611563"/>
            <a:ext cx="1393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54 : 9 =</a:t>
            </a:r>
          </a:p>
        </p:txBody>
      </p:sp>
      <p:sp>
        <p:nvSpPr>
          <p:cNvPr id="73780" name="Rectangle 52"/>
          <p:cNvSpPr>
            <a:spLocks noChangeArrowheads="1"/>
          </p:cNvSpPr>
          <p:nvPr/>
        </p:nvSpPr>
        <p:spPr bwMode="auto">
          <a:xfrm>
            <a:off x="6338888" y="4144963"/>
            <a:ext cx="1492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63 : 9 = </a:t>
            </a:r>
          </a:p>
        </p:txBody>
      </p:sp>
      <p:sp>
        <p:nvSpPr>
          <p:cNvPr id="73781" name="Rectangle 53"/>
          <p:cNvSpPr>
            <a:spLocks noChangeArrowheads="1"/>
          </p:cNvSpPr>
          <p:nvPr/>
        </p:nvSpPr>
        <p:spPr bwMode="auto">
          <a:xfrm>
            <a:off x="6324600" y="4678363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72 : 9 =</a:t>
            </a:r>
          </a:p>
        </p:txBody>
      </p:sp>
      <p:sp>
        <p:nvSpPr>
          <p:cNvPr id="73782" name="Rectangle 54"/>
          <p:cNvSpPr>
            <a:spLocks noChangeArrowheads="1"/>
          </p:cNvSpPr>
          <p:nvPr/>
        </p:nvSpPr>
        <p:spPr bwMode="auto">
          <a:xfrm>
            <a:off x="6324600" y="5211763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81 : 9 =</a:t>
            </a:r>
            <a:r>
              <a:rPr lang="en-US" sz="1600"/>
              <a:t> </a:t>
            </a:r>
          </a:p>
        </p:txBody>
      </p:sp>
      <p:sp>
        <p:nvSpPr>
          <p:cNvPr id="73783" name="Rectangle 55"/>
          <p:cNvSpPr>
            <a:spLocks noChangeArrowheads="1"/>
          </p:cNvSpPr>
          <p:nvPr/>
        </p:nvSpPr>
        <p:spPr bwMode="auto">
          <a:xfrm>
            <a:off x="6324600" y="5791200"/>
            <a:ext cx="198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/>
              <a:t>90 : 9 =</a:t>
            </a:r>
          </a:p>
        </p:txBody>
      </p:sp>
      <p:sp>
        <p:nvSpPr>
          <p:cNvPr id="73784" name="Rectangle 56"/>
          <p:cNvSpPr>
            <a:spLocks noChangeArrowheads="1"/>
          </p:cNvSpPr>
          <p:nvPr/>
        </p:nvSpPr>
        <p:spPr bwMode="auto">
          <a:xfrm>
            <a:off x="3886200" y="1096963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9 x 1 =</a:t>
            </a:r>
          </a:p>
        </p:txBody>
      </p:sp>
      <p:sp>
        <p:nvSpPr>
          <p:cNvPr id="73785" name="Rectangle 57"/>
          <p:cNvSpPr>
            <a:spLocks noChangeArrowheads="1"/>
          </p:cNvSpPr>
          <p:nvPr/>
        </p:nvSpPr>
        <p:spPr bwMode="auto">
          <a:xfrm>
            <a:off x="3886200" y="1600200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9 x 2 =</a:t>
            </a:r>
          </a:p>
        </p:txBody>
      </p:sp>
      <p:sp>
        <p:nvSpPr>
          <p:cNvPr id="73786" name="Rectangle 58"/>
          <p:cNvSpPr>
            <a:spLocks noChangeArrowheads="1"/>
          </p:cNvSpPr>
          <p:nvPr/>
        </p:nvSpPr>
        <p:spPr bwMode="auto">
          <a:xfrm>
            <a:off x="3886200" y="208756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9 x 3 =</a:t>
            </a:r>
          </a:p>
        </p:txBody>
      </p:sp>
      <p:sp>
        <p:nvSpPr>
          <p:cNvPr id="73787" name="Rectangle 59"/>
          <p:cNvSpPr>
            <a:spLocks noChangeArrowheads="1"/>
          </p:cNvSpPr>
          <p:nvPr/>
        </p:nvSpPr>
        <p:spPr bwMode="auto">
          <a:xfrm>
            <a:off x="3886200" y="262096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9 x 4 =</a:t>
            </a:r>
          </a:p>
        </p:txBody>
      </p:sp>
      <p:sp>
        <p:nvSpPr>
          <p:cNvPr id="73788" name="Rectangle 60"/>
          <p:cNvSpPr>
            <a:spLocks noChangeArrowheads="1"/>
          </p:cNvSpPr>
          <p:nvPr/>
        </p:nvSpPr>
        <p:spPr bwMode="auto">
          <a:xfrm>
            <a:off x="3886200" y="315436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9 x 5 =</a:t>
            </a:r>
          </a:p>
        </p:txBody>
      </p:sp>
      <p:sp>
        <p:nvSpPr>
          <p:cNvPr id="73789" name="Rectangle 61"/>
          <p:cNvSpPr>
            <a:spLocks noChangeArrowheads="1"/>
          </p:cNvSpPr>
          <p:nvPr/>
        </p:nvSpPr>
        <p:spPr bwMode="auto">
          <a:xfrm>
            <a:off x="3886200" y="368776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9 x 6 =</a:t>
            </a:r>
          </a:p>
        </p:txBody>
      </p:sp>
      <p:sp>
        <p:nvSpPr>
          <p:cNvPr id="73790" name="Rectangle 62"/>
          <p:cNvSpPr>
            <a:spLocks noChangeArrowheads="1"/>
          </p:cNvSpPr>
          <p:nvPr/>
        </p:nvSpPr>
        <p:spPr bwMode="auto">
          <a:xfrm>
            <a:off x="3886200" y="422116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9 x 7 =</a:t>
            </a:r>
          </a:p>
        </p:txBody>
      </p:sp>
      <p:sp>
        <p:nvSpPr>
          <p:cNvPr id="73791" name="Rectangle 63"/>
          <p:cNvSpPr>
            <a:spLocks noChangeArrowheads="1"/>
          </p:cNvSpPr>
          <p:nvPr/>
        </p:nvSpPr>
        <p:spPr bwMode="auto">
          <a:xfrm>
            <a:off x="3886200" y="475456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9 x 8 =</a:t>
            </a:r>
          </a:p>
        </p:txBody>
      </p:sp>
      <p:sp>
        <p:nvSpPr>
          <p:cNvPr id="73792" name="Rectangle 64"/>
          <p:cNvSpPr>
            <a:spLocks noChangeArrowheads="1"/>
          </p:cNvSpPr>
          <p:nvPr/>
        </p:nvSpPr>
        <p:spPr bwMode="auto">
          <a:xfrm>
            <a:off x="3886200" y="5287963"/>
            <a:ext cx="1273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9 x 9 =</a:t>
            </a:r>
          </a:p>
        </p:txBody>
      </p:sp>
      <p:sp>
        <p:nvSpPr>
          <p:cNvPr id="73793" name="Rectangle 65"/>
          <p:cNvSpPr>
            <a:spLocks noChangeArrowheads="1"/>
          </p:cNvSpPr>
          <p:nvPr/>
        </p:nvSpPr>
        <p:spPr bwMode="auto">
          <a:xfrm>
            <a:off x="3846513" y="5821363"/>
            <a:ext cx="147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9 x 10 =</a:t>
            </a:r>
          </a:p>
        </p:txBody>
      </p:sp>
      <p:sp>
        <p:nvSpPr>
          <p:cNvPr id="73794" name="Rectangle 66"/>
          <p:cNvSpPr>
            <a:spLocks noChangeArrowheads="1"/>
          </p:cNvSpPr>
          <p:nvPr/>
        </p:nvSpPr>
        <p:spPr bwMode="auto">
          <a:xfrm>
            <a:off x="5181600" y="109696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9</a:t>
            </a:r>
          </a:p>
        </p:txBody>
      </p:sp>
      <p:sp>
        <p:nvSpPr>
          <p:cNvPr id="73795" name="Rectangle 67"/>
          <p:cNvSpPr>
            <a:spLocks noChangeArrowheads="1"/>
          </p:cNvSpPr>
          <p:nvPr/>
        </p:nvSpPr>
        <p:spPr bwMode="auto">
          <a:xfrm>
            <a:off x="5181600" y="163036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18</a:t>
            </a:r>
          </a:p>
        </p:txBody>
      </p:sp>
      <p:sp>
        <p:nvSpPr>
          <p:cNvPr id="73796" name="Rectangle 68"/>
          <p:cNvSpPr>
            <a:spLocks noChangeArrowheads="1"/>
          </p:cNvSpPr>
          <p:nvPr/>
        </p:nvSpPr>
        <p:spPr bwMode="auto">
          <a:xfrm>
            <a:off x="5181600" y="2057400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27</a:t>
            </a:r>
          </a:p>
        </p:txBody>
      </p:sp>
      <p:sp>
        <p:nvSpPr>
          <p:cNvPr id="73797" name="Rectangle 69"/>
          <p:cNvSpPr>
            <a:spLocks noChangeArrowheads="1"/>
          </p:cNvSpPr>
          <p:nvPr/>
        </p:nvSpPr>
        <p:spPr bwMode="auto">
          <a:xfrm>
            <a:off x="5181600" y="262096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36</a:t>
            </a:r>
          </a:p>
        </p:txBody>
      </p:sp>
      <p:sp>
        <p:nvSpPr>
          <p:cNvPr id="73798" name="Rectangle 70"/>
          <p:cNvSpPr>
            <a:spLocks noChangeArrowheads="1"/>
          </p:cNvSpPr>
          <p:nvPr/>
        </p:nvSpPr>
        <p:spPr bwMode="auto">
          <a:xfrm>
            <a:off x="5181600" y="315436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45</a:t>
            </a:r>
          </a:p>
        </p:txBody>
      </p:sp>
      <p:sp>
        <p:nvSpPr>
          <p:cNvPr id="73799" name="Rectangle 71"/>
          <p:cNvSpPr>
            <a:spLocks noChangeArrowheads="1"/>
          </p:cNvSpPr>
          <p:nvPr/>
        </p:nvSpPr>
        <p:spPr bwMode="auto">
          <a:xfrm>
            <a:off x="5181600" y="3687763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54</a:t>
            </a:r>
          </a:p>
        </p:txBody>
      </p:sp>
      <p:sp>
        <p:nvSpPr>
          <p:cNvPr id="73800" name="Rectangle 72"/>
          <p:cNvSpPr>
            <a:spLocks noChangeArrowheads="1"/>
          </p:cNvSpPr>
          <p:nvPr/>
        </p:nvSpPr>
        <p:spPr bwMode="auto">
          <a:xfrm>
            <a:off x="5181600" y="422116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63</a:t>
            </a:r>
          </a:p>
        </p:txBody>
      </p:sp>
      <p:sp>
        <p:nvSpPr>
          <p:cNvPr id="73801" name="Rectangle 73"/>
          <p:cNvSpPr>
            <a:spLocks noChangeArrowheads="1"/>
          </p:cNvSpPr>
          <p:nvPr/>
        </p:nvSpPr>
        <p:spPr bwMode="auto">
          <a:xfrm>
            <a:off x="5143500" y="4754563"/>
            <a:ext cx="800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72</a:t>
            </a:r>
          </a:p>
        </p:txBody>
      </p:sp>
      <p:sp>
        <p:nvSpPr>
          <p:cNvPr id="73802" name="Rectangle 74"/>
          <p:cNvSpPr>
            <a:spLocks noChangeArrowheads="1"/>
          </p:cNvSpPr>
          <p:nvPr/>
        </p:nvSpPr>
        <p:spPr bwMode="auto">
          <a:xfrm>
            <a:off x="5181600" y="528796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81</a:t>
            </a:r>
          </a:p>
        </p:txBody>
      </p:sp>
      <p:sp>
        <p:nvSpPr>
          <p:cNvPr id="73803" name="Rectangle 75"/>
          <p:cNvSpPr>
            <a:spLocks noChangeArrowheads="1"/>
          </p:cNvSpPr>
          <p:nvPr/>
        </p:nvSpPr>
        <p:spPr bwMode="auto">
          <a:xfrm>
            <a:off x="5334000" y="582136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90</a:t>
            </a:r>
          </a:p>
        </p:txBody>
      </p:sp>
      <p:sp>
        <p:nvSpPr>
          <p:cNvPr id="73804" name="Line 76"/>
          <p:cNvSpPr>
            <a:spLocks noChangeShapeType="1"/>
          </p:cNvSpPr>
          <p:nvPr/>
        </p:nvSpPr>
        <p:spPr bwMode="auto">
          <a:xfrm>
            <a:off x="6096000" y="11430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119" name="Picture 77" descr="!danc_c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419600"/>
            <a:ext cx="2133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1447800" y="0"/>
            <a:ext cx="723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33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9</a:t>
            </a:r>
            <a:endParaRPr 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7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3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3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7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7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3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3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3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3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3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7" dur="1000"/>
                                        <p:tgtEl>
                                          <p:spTgt spid="7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3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3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3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3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73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7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5" dur="1000"/>
                                        <p:tgtEl>
                                          <p:spTgt spid="7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2" dur="1000"/>
                                        <p:tgtEl>
                                          <p:spTgt spid="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73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73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73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73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7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7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7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7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73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73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0" dur="1000"/>
                                        <p:tgtEl>
                                          <p:spTgt spid="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73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7" dur="1000"/>
                                        <p:tgtEl>
                                          <p:spTgt spid="7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73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3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4" dur="1000"/>
                                        <p:tgtEl>
                                          <p:spTgt spid="7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7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7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1" dur="1000"/>
                                        <p:tgtEl>
                                          <p:spTgt spid="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73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73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73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73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5" dur="1000"/>
                                        <p:tgtEl>
                                          <p:spTgt spid="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7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2" dur="1000"/>
                                        <p:tgtEl>
                                          <p:spTgt spid="7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7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9" dur="1000"/>
                                        <p:tgtEl>
                                          <p:spTgt spid="7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7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7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6" dur="1000"/>
                                        <p:tgtEl>
                                          <p:spTgt spid="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73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3" dur="1000"/>
                                        <p:tgtEl>
                                          <p:spTgt spid="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 nodeType="clickPar">
                      <p:stCondLst>
                        <p:cond delay="indefinite"/>
                      </p:stCondLst>
                      <p:childTnLst>
                        <p:par>
                          <p:cTn id="2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73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0" dur="1000"/>
                                        <p:tgtEl>
                                          <p:spTgt spid="7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7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7" dur="1000"/>
                                        <p:tgtEl>
                                          <p:spTgt spid="7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73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73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1000"/>
                                        <p:tgtEl>
                                          <p:spTgt spid="7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1" dur="1000"/>
                                        <p:tgtEl>
                                          <p:spTgt spid="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8" dur="1000"/>
                                        <p:tgtEl>
                                          <p:spTgt spid="7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 nodeType="clickPar">
                      <p:stCondLst>
                        <p:cond delay="indefinite"/>
                      </p:stCondLst>
                      <p:childTnLst>
                        <p:par>
                          <p:cTn id="2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5" dur="1000"/>
                                        <p:tgtEl>
                                          <p:spTgt spid="7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 nodeType="clickPar">
                      <p:stCondLst>
                        <p:cond delay="indefinite"/>
                      </p:stCondLst>
                      <p:childTnLst>
                        <p:par>
                          <p:cTn id="2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2" dur="1000"/>
                                        <p:tgtEl>
                                          <p:spTgt spid="7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3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3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9" dur="1000"/>
                                        <p:tgtEl>
                                          <p:spTgt spid="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64" grpId="0"/>
      <p:bldP spid="73765" grpId="0"/>
      <p:bldP spid="73766" grpId="0"/>
      <p:bldP spid="73767" grpId="0"/>
      <p:bldP spid="73768" grpId="0"/>
      <p:bldP spid="73769" grpId="0"/>
      <p:bldP spid="73770" grpId="0"/>
      <p:bldP spid="73771" grpId="0"/>
      <p:bldP spid="73772" grpId="0"/>
      <p:bldP spid="73773" grpId="0"/>
      <p:bldP spid="73774" grpId="0"/>
      <p:bldP spid="73775" grpId="0"/>
      <p:bldP spid="73776" grpId="0"/>
      <p:bldP spid="73777" grpId="0"/>
      <p:bldP spid="73778" grpId="0"/>
      <p:bldP spid="73779" grpId="0"/>
      <p:bldP spid="73780" grpId="0"/>
      <p:bldP spid="73781" grpId="0"/>
      <p:bldP spid="73782" grpId="0"/>
      <p:bldP spid="73783" grpId="0"/>
      <p:bldP spid="73784" grpId="0"/>
      <p:bldP spid="73785" grpId="0"/>
      <p:bldP spid="73786" grpId="0"/>
      <p:bldP spid="73787" grpId="0"/>
      <p:bldP spid="73788" grpId="0"/>
      <p:bldP spid="73789" grpId="0"/>
      <p:bldP spid="73790" grpId="0"/>
      <p:bldP spid="73791" grpId="0"/>
      <p:bldP spid="73792" grpId="0"/>
      <p:bldP spid="73793" grpId="0"/>
      <p:bldP spid="73794" grpId="0"/>
      <p:bldP spid="73795" grpId="0"/>
      <p:bldP spid="73796" grpId="0"/>
      <p:bldP spid="73797" grpId="0"/>
      <p:bldP spid="73798" grpId="0"/>
      <p:bldP spid="73799" grpId="0"/>
      <p:bldP spid="73800" grpId="0"/>
      <p:bldP spid="73801" grpId="0"/>
      <p:bldP spid="73802" grpId="0"/>
      <p:bldP spid="73803" grpId="0"/>
      <p:bldP spid="738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2590800" y="914400"/>
            <a:ext cx="2286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9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: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9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=     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362200" y="15240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18 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: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9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=  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286000" y="21336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27 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: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9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=  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438400" y="26670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36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: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9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=  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2438400" y="3200400"/>
            <a:ext cx="2667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45  :9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=  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133600" y="3657600"/>
            <a:ext cx="3429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 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54  :9 =  </a:t>
            </a:r>
            <a:endParaRPr lang="en-US" altLang="en-US" sz="3600" b="1" dirty="0">
              <a:solidFill>
                <a:schemeClr val="accent2"/>
              </a:solidFill>
              <a:latin typeface=".VnArial" pitchFamily="34" charset="0"/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2286000" y="41910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63  :9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=  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209800" y="4724400"/>
            <a:ext cx="304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 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72 :9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=  </a:t>
            </a:r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2133600" y="5257800"/>
            <a:ext cx="3200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  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81 : 9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=  </a:t>
            </a: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2286000" y="5867400"/>
            <a:ext cx="312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90 </a:t>
            </a:r>
            <a:r>
              <a:rPr lang="en-US" altLang="en-US" sz="3600" b="1" dirty="0">
                <a:solidFill>
                  <a:schemeClr val="accent2"/>
                </a:solidFill>
                <a:latin typeface=".VnArial" pitchFamily="34" charset="0"/>
              </a:rPr>
              <a:t>: </a:t>
            </a:r>
            <a:r>
              <a:rPr lang="en-US" altLang="en-US" sz="3600" b="1" dirty="0" smtClean="0">
                <a:solidFill>
                  <a:schemeClr val="accent2"/>
                </a:solidFill>
                <a:latin typeface=".VnArial" pitchFamily="34" charset="0"/>
              </a:rPr>
              <a:t>9 = </a:t>
            </a:r>
            <a:endParaRPr lang="en-US" altLang="en-US" sz="3600" b="1" dirty="0">
              <a:solidFill>
                <a:schemeClr val="accent2"/>
              </a:solidFill>
              <a:latin typeface=".VnArial" pitchFamily="34" charset="0"/>
            </a:endParaRPr>
          </a:p>
        </p:txBody>
      </p:sp>
      <p:sp>
        <p:nvSpPr>
          <p:cNvPr id="8204" name="Rectangle 13"/>
          <p:cNvSpPr>
            <a:spLocks noChangeArrowheads="1"/>
          </p:cNvSpPr>
          <p:nvPr/>
        </p:nvSpPr>
        <p:spPr bwMode="auto">
          <a:xfrm>
            <a:off x="4267200" y="15240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8205" name="Rectangle 14"/>
          <p:cNvSpPr>
            <a:spLocks noChangeArrowheads="1"/>
          </p:cNvSpPr>
          <p:nvPr/>
        </p:nvSpPr>
        <p:spPr bwMode="auto">
          <a:xfrm>
            <a:off x="4267200" y="21336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4267200" y="26670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4267200" y="3200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4267200" y="36576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8209" name="Rectangle 18"/>
          <p:cNvSpPr>
            <a:spLocks noChangeArrowheads="1"/>
          </p:cNvSpPr>
          <p:nvPr/>
        </p:nvSpPr>
        <p:spPr bwMode="auto">
          <a:xfrm>
            <a:off x="4267200" y="41910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8210" name="Rectangle 19"/>
          <p:cNvSpPr>
            <a:spLocks noChangeArrowheads="1"/>
          </p:cNvSpPr>
          <p:nvPr/>
        </p:nvSpPr>
        <p:spPr bwMode="auto">
          <a:xfrm>
            <a:off x="4287838" y="4770438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8211" name="Rectangle 20"/>
          <p:cNvSpPr>
            <a:spLocks noChangeArrowheads="1"/>
          </p:cNvSpPr>
          <p:nvPr/>
        </p:nvSpPr>
        <p:spPr bwMode="auto">
          <a:xfrm>
            <a:off x="4267200" y="5257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8212" name="Rectangle 21"/>
          <p:cNvSpPr>
            <a:spLocks noChangeArrowheads="1"/>
          </p:cNvSpPr>
          <p:nvPr/>
        </p:nvSpPr>
        <p:spPr bwMode="auto">
          <a:xfrm>
            <a:off x="4267200" y="5867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10</a:t>
            </a:r>
          </a:p>
        </p:txBody>
      </p:sp>
      <p:grpSp>
        <p:nvGrpSpPr>
          <p:cNvPr id="8213" name="Group 22"/>
          <p:cNvGrpSpPr>
            <a:grpSpLocks/>
          </p:cNvGrpSpPr>
          <p:nvPr/>
        </p:nvGrpSpPr>
        <p:grpSpPr bwMode="auto">
          <a:xfrm>
            <a:off x="-187325" y="1176338"/>
            <a:ext cx="3844925" cy="4843462"/>
            <a:chOff x="-118" y="741"/>
            <a:chExt cx="2422" cy="3051"/>
          </a:xfrm>
        </p:grpSpPr>
        <p:sp>
          <p:nvSpPr>
            <p:cNvPr id="8232" name="Text Box 23"/>
            <p:cNvSpPr txBox="1">
              <a:spLocks noChangeArrowheads="1"/>
            </p:cNvSpPr>
            <p:nvPr/>
          </p:nvSpPr>
          <p:spPr bwMode="auto">
            <a:xfrm>
              <a:off x="-2" y="741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33" name="Text Box 24"/>
            <p:cNvSpPr txBox="1">
              <a:spLocks noChangeArrowheads="1"/>
            </p:cNvSpPr>
            <p:nvPr/>
          </p:nvSpPr>
          <p:spPr bwMode="auto">
            <a:xfrm>
              <a:off x="99" y="1122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34" name="Text Box 25"/>
            <p:cNvSpPr txBox="1">
              <a:spLocks noChangeArrowheads="1"/>
            </p:cNvSpPr>
            <p:nvPr/>
          </p:nvSpPr>
          <p:spPr bwMode="auto">
            <a:xfrm>
              <a:off x="-118" y="1190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35" name="Text Box 26"/>
            <p:cNvSpPr txBox="1">
              <a:spLocks noChangeArrowheads="1"/>
            </p:cNvSpPr>
            <p:nvPr/>
          </p:nvSpPr>
          <p:spPr bwMode="auto">
            <a:xfrm>
              <a:off x="864" y="1660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36" name="Text Box 27"/>
            <p:cNvSpPr txBox="1">
              <a:spLocks noChangeArrowheads="1"/>
            </p:cNvSpPr>
            <p:nvPr/>
          </p:nvSpPr>
          <p:spPr bwMode="auto">
            <a:xfrm>
              <a:off x="216" y="1976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37" name="Text Box 28"/>
            <p:cNvSpPr txBox="1">
              <a:spLocks noChangeArrowheads="1"/>
            </p:cNvSpPr>
            <p:nvPr/>
          </p:nvSpPr>
          <p:spPr bwMode="auto">
            <a:xfrm>
              <a:off x="864" y="2332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38" name="Text Box 29"/>
            <p:cNvSpPr txBox="1">
              <a:spLocks noChangeArrowheads="1"/>
            </p:cNvSpPr>
            <p:nvPr/>
          </p:nvSpPr>
          <p:spPr bwMode="auto">
            <a:xfrm>
              <a:off x="864" y="2668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39" name="Text Box 30"/>
            <p:cNvSpPr txBox="1">
              <a:spLocks noChangeArrowheads="1"/>
            </p:cNvSpPr>
            <p:nvPr/>
          </p:nvSpPr>
          <p:spPr bwMode="auto">
            <a:xfrm>
              <a:off x="864" y="3052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40" name="Text Box 31"/>
            <p:cNvSpPr txBox="1">
              <a:spLocks noChangeArrowheads="1"/>
            </p:cNvSpPr>
            <p:nvPr/>
          </p:nvSpPr>
          <p:spPr bwMode="auto">
            <a:xfrm>
              <a:off x="864" y="3388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 </a:t>
              </a:r>
            </a:p>
          </p:txBody>
        </p:sp>
      </p:grpSp>
      <p:pic>
        <p:nvPicPr>
          <p:cNvPr id="37921" name="Picture 33" descr="APPL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01775"/>
            <a:ext cx="65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5" name="Group 34"/>
          <p:cNvGrpSpPr>
            <a:grpSpLocks/>
          </p:cNvGrpSpPr>
          <p:nvPr/>
        </p:nvGrpSpPr>
        <p:grpSpPr bwMode="auto">
          <a:xfrm>
            <a:off x="-90488" y="1993900"/>
            <a:ext cx="5043488" cy="5702300"/>
            <a:chOff x="-729" y="536"/>
            <a:chExt cx="3177" cy="3592"/>
          </a:xfrm>
        </p:grpSpPr>
        <p:sp>
          <p:nvSpPr>
            <p:cNvPr id="8222" name="Text Box 35"/>
            <p:cNvSpPr txBox="1">
              <a:spLocks noChangeArrowheads="1"/>
            </p:cNvSpPr>
            <p:nvPr/>
          </p:nvSpPr>
          <p:spPr bwMode="auto">
            <a:xfrm>
              <a:off x="-504" y="536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23" name="Text Box 36"/>
            <p:cNvSpPr txBox="1">
              <a:spLocks noChangeArrowheads="1"/>
            </p:cNvSpPr>
            <p:nvPr/>
          </p:nvSpPr>
          <p:spPr bwMode="auto">
            <a:xfrm>
              <a:off x="-624" y="892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24" name="Text Box 37"/>
            <p:cNvSpPr txBox="1">
              <a:spLocks noChangeArrowheads="1"/>
            </p:cNvSpPr>
            <p:nvPr/>
          </p:nvSpPr>
          <p:spPr bwMode="auto">
            <a:xfrm>
              <a:off x="-360" y="1277"/>
              <a:ext cx="148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25" name="Text Box 38"/>
            <p:cNvSpPr txBox="1">
              <a:spLocks noChangeArrowheads="1"/>
            </p:cNvSpPr>
            <p:nvPr/>
          </p:nvSpPr>
          <p:spPr bwMode="auto">
            <a:xfrm>
              <a:off x="-729" y="1543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26" name="Text Box 39"/>
            <p:cNvSpPr txBox="1">
              <a:spLocks noChangeArrowheads="1"/>
            </p:cNvSpPr>
            <p:nvPr/>
          </p:nvSpPr>
          <p:spPr bwMode="auto">
            <a:xfrm>
              <a:off x="-441" y="1987"/>
              <a:ext cx="11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27" name="Text Box 40"/>
            <p:cNvSpPr txBox="1">
              <a:spLocks noChangeArrowheads="1"/>
            </p:cNvSpPr>
            <p:nvPr/>
          </p:nvSpPr>
          <p:spPr bwMode="auto">
            <a:xfrm>
              <a:off x="-192" y="2218"/>
              <a:ext cx="115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28" name="Text Box 41"/>
            <p:cNvSpPr txBox="1">
              <a:spLocks noChangeArrowheads="1"/>
            </p:cNvSpPr>
            <p:nvPr/>
          </p:nvSpPr>
          <p:spPr bwMode="auto">
            <a:xfrm>
              <a:off x="-528" y="2613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29" name="Text Box 42"/>
            <p:cNvSpPr txBox="1">
              <a:spLocks noChangeArrowheads="1"/>
            </p:cNvSpPr>
            <p:nvPr/>
          </p:nvSpPr>
          <p:spPr bwMode="auto">
            <a:xfrm>
              <a:off x="-729" y="2956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30" name="Text Box 43"/>
            <p:cNvSpPr txBox="1">
              <a:spLocks noChangeArrowheads="1"/>
            </p:cNvSpPr>
            <p:nvPr/>
          </p:nvSpPr>
          <p:spPr bwMode="auto">
            <a:xfrm>
              <a:off x="864" y="3388"/>
              <a:ext cx="144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  <p:sp>
          <p:nvSpPr>
            <p:cNvPr id="8231" name="Text Box 44"/>
            <p:cNvSpPr txBox="1">
              <a:spLocks noChangeArrowheads="1"/>
            </p:cNvSpPr>
            <p:nvPr/>
          </p:nvSpPr>
          <p:spPr bwMode="auto">
            <a:xfrm>
              <a:off x="864" y="3724"/>
              <a:ext cx="158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en-US" sz="3600" b="1">
                  <a:solidFill>
                    <a:srgbClr val="CC0099"/>
                  </a:solidFill>
                  <a:latin typeface=".VnArial" pitchFamily="34" charset="0"/>
                </a:rPr>
                <a:t> </a:t>
              </a:r>
            </a:p>
          </p:txBody>
        </p:sp>
      </p:grpSp>
      <p:pic>
        <p:nvPicPr>
          <p:cNvPr id="37933" name="Picture 45" descr="APPL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6508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4" name="Picture 46" descr="APPL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00400"/>
            <a:ext cx="6858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5" name="Picture 47" descr="APPL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300" y="4678363"/>
            <a:ext cx="72707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36" name="Picture 48" descr="APPL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5905500"/>
            <a:ext cx="7270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8" name="Rectangle 50">
            <a:extLst/>
          </p:cNvPr>
          <p:cNvSpPr>
            <a:spLocks noChangeArrowheads="1"/>
          </p:cNvSpPr>
          <p:nvPr/>
        </p:nvSpPr>
        <p:spPr bwMode="auto">
          <a:xfrm>
            <a:off x="1676400" y="0"/>
            <a:ext cx="586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Bảng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chia 9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221" name="Rectangle 18"/>
          <p:cNvSpPr>
            <a:spLocks noChangeArrowheads="1"/>
          </p:cNvSpPr>
          <p:nvPr/>
        </p:nvSpPr>
        <p:spPr bwMode="auto">
          <a:xfrm>
            <a:off x="4267200" y="9144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3200" b="1">
                <a:solidFill>
                  <a:schemeClr val="accent2"/>
                </a:solidFill>
                <a:latin typeface=".Vn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506186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7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7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7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7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7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3"/>
          <p:cNvSpPr txBox="1">
            <a:spLocks noChangeArrowheads="1"/>
          </p:cNvSpPr>
          <p:nvPr/>
        </p:nvSpPr>
        <p:spPr bwMode="auto">
          <a:xfrm>
            <a:off x="152400" y="914400"/>
            <a:ext cx="411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rgbClr val="CC3300"/>
                </a:solidFill>
              </a:rPr>
              <a:t>*</a:t>
            </a:r>
            <a:endParaRPr lang="en-US" b="1" dirty="0">
              <a:solidFill>
                <a:srgbClr val="CC3300"/>
              </a:solidFill>
            </a:endParaRPr>
          </a:p>
        </p:txBody>
      </p:sp>
      <p:sp>
        <p:nvSpPr>
          <p:cNvPr id="4099" name="Rectangle 77"/>
          <p:cNvSpPr>
            <a:spLocks noChangeArrowheads="1"/>
          </p:cNvSpPr>
          <p:nvPr/>
        </p:nvSpPr>
        <p:spPr bwMode="auto">
          <a:xfrm>
            <a:off x="3505200" y="1096963"/>
            <a:ext cx="121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 : 9  =</a:t>
            </a:r>
          </a:p>
        </p:txBody>
      </p:sp>
      <p:sp>
        <p:nvSpPr>
          <p:cNvPr id="4100" name="Rectangle 78"/>
          <p:cNvSpPr>
            <a:spLocks noChangeArrowheads="1"/>
          </p:cNvSpPr>
          <p:nvPr/>
        </p:nvSpPr>
        <p:spPr bwMode="auto">
          <a:xfrm>
            <a:off x="3048000" y="1630363"/>
            <a:ext cx="2057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18 : 9  =</a:t>
            </a:r>
          </a:p>
        </p:txBody>
      </p:sp>
      <p:sp>
        <p:nvSpPr>
          <p:cNvPr id="4101" name="Rectangle 79"/>
          <p:cNvSpPr>
            <a:spLocks noChangeArrowheads="1"/>
          </p:cNvSpPr>
          <p:nvPr/>
        </p:nvSpPr>
        <p:spPr bwMode="auto">
          <a:xfrm>
            <a:off x="3048000" y="2163763"/>
            <a:ext cx="180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27 : 9  =</a:t>
            </a:r>
          </a:p>
        </p:txBody>
      </p:sp>
      <p:sp>
        <p:nvSpPr>
          <p:cNvPr id="4102" name="Rectangle 80"/>
          <p:cNvSpPr>
            <a:spLocks noChangeArrowheads="1"/>
          </p:cNvSpPr>
          <p:nvPr/>
        </p:nvSpPr>
        <p:spPr bwMode="auto">
          <a:xfrm>
            <a:off x="3048000" y="2667000"/>
            <a:ext cx="180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36 : 9  =</a:t>
            </a:r>
          </a:p>
        </p:txBody>
      </p:sp>
      <p:sp>
        <p:nvSpPr>
          <p:cNvPr id="4103" name="Rectangle 81"/>
          <p:cNvSpPr>
            <a:spLocks noChangeArrowheads="1"/>
          </p:cNvSpPr>
          <p:nvPr/>
        </p:nvSpPr>
        <p:spPr bwMode="auto">
          <a:xfrm>
            <a:off x="3505200" y="32004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 : 9  =</a:t>
            </a:r>
          </a:p>
        </p:txBody>
      </p:sp>
      <p:sp>
        <p:nvSpPr>
          <p:cNvPr id="4104" name="Rectangle 82"/>
          <p:cNvSpPr>
            <a:spLocks noChangeArrowheads="1"/>
          </p:cNvSpPr>
          <p:nvPr/>
        </p:nvSpPr>
        <p:spPr bwMode="auto">
          <a:xfrm>
            <a:off x="3048000" y="37338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54 : 9  =</a:t>
            </a:r>
          </a:p>
        </p:txBody>
      </p:sp>
      <p:sp>
        <p:nvSpPr>
          <p:cNvPr id="4105" name="Rectangle 83"/>
          <p:cNvSpPr>
            <a:spLocks noChangeArrowheads="1"/>
          </p:cNvSpPr>
          <p:nvPr/>
        </p:nvSpPr>
        <p:spPr bwMode="auto">
          <a:xfrm>
            <a:off x="3505200" y="42672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 : 9  =</a:t>
            </a:r>
          </a:p>
        </p:txBody>
      </p:sp>
      <p:sp>
        <p:nvSpPr>
          <p:cNvPr id="4106" name="Rectangle 84"/>
          <p:cNvSpPr>
            <a:spLocks noChangeArrowheads="1"/>
          </p:cNvSpPr>
          <p:nvPr/>
        </p:nvSpPr>
        <p:spPr bwMode="auto">
          <a:xfrm>
            <a:off x="3073400" y="4800600"/>
            <a:ext cx="180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72 : 9  =</a:t>
            </a:r>
          </a:p>
        </p:txBody>
      </p:sp>
      <p:sp>
        <p:nvSpPr>
          <p:cNvPr id="4107" name="Rectangle 85"/>
          <p:cNvSpPr>
            <a:spLocks noChangeArrowheads="1"/>
          </p:cNvSpPr>
          <p:nvPr/>
        </p:nvSpPr>
        <p:spPr bwMode="auto">
          <a:xfrm>
            <a:off x="3073400" y="5334000"/>
            <a:ext cx="180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81 : 9  =</a:t>
            </a:r>
          </a:p>
        </p:txBody>
      </p:sp>
      <p:sp>
        <p:nvSpPr>
          <p:cNvPr id="4108" name="Rectangle 87"/>
          <p:cNvSpPr>
            <a:spLocks noChangeArrowheads="1"/>
          </p:cNvSpPr>
          <p:nvPr/>
        </p:nvSpPr>
        <p:spPr bwMode="auto">
          <a:xfrm>
            <a:off x="3657600" y="58674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: 9  =</a:t>
            </a:r>
          </a:p>
        </p:txBody>
      </p:sp>
      <p:sp>
        <p:nvSpPr>
          <p:cNvPr id="72792" name="Text Box 88"/>
          <p:cNvSpPr txBox="1">
            <a:spLocks noChangeArrowheads="1"/>
          </p:cNvSpPr>
          <p:nvPr/>
        </p:nvSpPr>
        <p:spPr bwMode="auto">
          <a:xfrm>
            <a:off x="4648200" y="10969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2793" name="Text Box 89"/>
          <p:cNvSpPr txBox="1">
            <a:spLocks noChangeArrowheads="1"/>
          </p:cNvSpPr>
          <p:nvPr/>
        </p:nvSpPr>
        <p:spPr bwMode="auto">
          <a:xfrm>
            <a:off x="4648200" y="1630363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2795" name="Text Box 91"/>
          <p:cNvSpPr txBox="1">
            <a:spLocks noChangeArrowheads="1"/>
          </p:cNvSpPr>
          <p:nvPr/>
        </p:nvSpPr>
        <p:spPr bwMode="auto">
          <a:xfrm>
            <a:off x="4648200" y="2697163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2796" name="Text Box 92"/>
          <p:cNvSpPr txBox="1">
            <a:spLocks noChangeArrowheads="1"/>
          </p:cNvSpPr>
          <p:nvPr/>
        </p:nvSpPr>
        <p:spPr bwMode="auto">
          <a:xfrm>
            <a:off x="4648200" y="32004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2797" name="Text Box 93"/>
          <p:cNvSpPr txBox="1">
            <a:spLocks noChangeArrowheads="1"/>
          </p:cNvSpPr>
          <p:nvPr/>
        </p:nvSpPr>
        <p:spPr bwMode="auto">
          <a:xfrm>
            <a:off x="4648200" y="37338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2798" name="Text Box 94"/>
          <p:cNvSpPr txBox="1">
            <a:spLocks noChangeArrowheads="1"/>
          </p:cNvSpPr>
          <p:nvPr/>
        </p:nvSpPr>
        <p:spPr bwMode="auto">
          <a:xfrm>
            <a:off x="4648200" y="42672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2799" name="Text Box 95"/>
          <p:cNvSpPr txBox="1">
            <a:spLocks noChangeArrowheads="1"/>
          </p:cNvSpPr>
          <p:nvPr/>
        </p:nvSpPr>
        <p:spPr bwMode="auto">
          <a:xfrm>
            <a:off x="4648200" y="48006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2800" name="Text Box 96"/>
          <p:cNvSpPr txBox="1">
            <a:spLocks noChangeArrowheads="1"/>
          </p:cNvSpPr>
          <p:nvPr/>
        </p:nvSpPr>
        <p:spPr bwMode="auto">
          <a:xfrm>
            <a:off x="4648200" y="5334000"/>
            <a:ext cx="38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72801" name="Text Box 97"/>
          <p:cNvSpPr txBox="1">
            <a:spLocks noChangeArrowheads="1"/>
          </p:cNvSpPr>
          <p:nvPr/>
        </p:nvSpPr>
        <p:spPr bwMode="auto">
          <a:xfrm>
            <a:off x="4572000" y="58674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2802" name="Text Box 98"/>
          <p:cNvSpPr txBox="1">
            <a:spLocks noChangeArrowheads="1"/>
          </p:cNvSpPr>
          <p:nvPr/>
        </p:nvSpPr>
        <p:spPr bwMode="auto">
          <a:xfrm>
            <a:off x="4648200" y="21336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2803" name="Rectangle 99"/>
          <p:cNvSpPr>
            <a:spLocks noChangeArrowheads="1"/>
          </p:cNvSpPr>
          <p:nvPr/>
        </p:nvSpPr>
        <p:spPr bwMode="auto">
          <a:xfrm>
            <a:off x="3048000" y="3200400"/>
            <a:ext cx="685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45 </a:t>
            </a:r>
          </a:p>
        </p:txBody>
      </p:sp>
      <p:sp>
        <p:nvSpPr>
          <p:cNvPr id="72804" name="Rectangle 100"/>
          <p:cNvSpPr>
            <a:spLocks noChangeArrowheads="1"/>
          </p:cNvSpPr>
          <p:nvPr/>
        </p:nvSpPr>
        <p:spPr bwMode="auto">
          <a:xfrm>
            <a:off x="3048000" y="4267200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63 </a:t>
            </a:r>
          </a:p>
        </p:txBody>
      </p:sp>
      <p:sp>
        <p:nvSpPr>
          <p:cNvPr id="72805" name="Rectangle 101"/>
          <p:cNvSpPr>
            <a:spLocks noChangeArrowheads="1"/>
          </p:cNvSpPr>
          <p:nvPr/>
        </p:nvSpPr>
        <p:spPr bwMode="auto">
          <a:xfrm>
            <a:off x="3048000" y="589756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90</a:t>
            </a:r>
          </a:p>
        </p:txBody>
      </p:sp>
      <p:sp>
        <p:nvSpPr>
          <p:cNvPr id="72806" name="Rectangle 102"/>
          <p:cNvSpPr>
            <a:spLocks noChangeArrowheads="1"/>
          </p:cNvSpPr>
          <p:nvPr/>
        </p:nvSpPr>
        <p:spPr bwMode="auto">
          <a:xfrm>
            <a:off x="3276600" y="1096963"/>
            <a:ext cx="76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/>
              <a:t>9 </a:t>
            </a:r>
          </a:p>
        </p:txBody>
      </p:sp>
      <p:pic>
        <p:nvPicPr>
          <p:cNvPr id="4123" name="Picture 104" descr="twee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5638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105" descr="twee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5638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106" descr="twee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638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107" descr="twee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5638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108" descr="tweet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56388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110" descr="ruthanim3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925" y="762000"/>
            <a:ext cx="1362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1028700" y="-127446"/>
            <a:ext cx="723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b="1" dirty="0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9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72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72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72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7" dur="500"/>
                                        <p:tgtEl>
                                          <p:spTgt spid="72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72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72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72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4" dur="500"/>
                                        <p:tgtEl>
                                          <p:spTgt spid="72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72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7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7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2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8" presetClass="exit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727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72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72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72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7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7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2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2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7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7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7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2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2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7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7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2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7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7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2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2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7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92" grpId="0"/>
      <p:bldP spid="72792" grpId="1"/>
      <p:bldP spid="72793" grpId="0"/>
      <p:bldP spid="72793" grpId="1"/>
      <p:bldP spid="72795" grpId="0"/>
      <p:bldP spid="72795" grpId="1"/>
      <p:bldP spid="72796" grpId="0"/>
      <p:bldP spid="72796" grpId="1"/>
      <p:bldP spid="72797" grpId="0"/>
      <p:bldP spid="72797" grpId="1"/>
      <p:bldP spid="72798" grpId="0"/>
      <p:bldP spid="72798" grpId="1"/>
      <p:bldP spid="72799" grpId="0"/>
      <p:bldP spid="72799" grpId="1"/>
      <p:bldP spid="72800" grpId="0"/>
      <p:bldP spid="72800" grpId="1"/>
      <p:bldP spid="72801" grpId="0"/>
      <p:bldP spid="72801" grpId="1"/>
      <p:bldP spid="72802" grpId="0"/>
      <p:bldP spid="72802" grpId="1"/>
      <p:bldP spid="72803" grpId="0"/>
      <p:bldP spid="72803" grpId="1"/>
      <p:bldP spid="72804" grpId="0"/>
      <p:bldP spid="72804" grpId="1"/>
      <p:bldP spid="72805" grpId="0"/>
      <p:bldP spid="72805" grpId="1"/>
      <p:bldP spid="72806" grpId="0"/>
      <p:bldP spid="7280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0" y="762000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5783" name="Text Box 7"/>
          <p:cNvSpPr txBox="1">
            <a:spLocks noChangeArrowheads="1"/>
          </p:cNvSpPr>
          <p:nvPr/>
        </p:nvSpPr>
        <p:spPr bwMode="auto">
          <a:xfrm>
            <a:off x="1143000" y="7620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 </a:t>
            </a:r>
          </a:p>
        </p:txBody>
      </p:sp>
      <p:sp>
        <p:nvSpPr>
          <p:cNvPr id="75785" name="Text Box 9"/>
          <p:cNvSpPr txBox="1">
            <a:spLocks noChangeArrowheads="1"/>
          </p:cNvSpPr>
          <p:nvPr/>
        </p:nvSpPr>
        <p:spPr bwMode="auto">
          <a:xfrm>
            <a:off x="914400" y="14478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: 9  = </a:t>
            </a:r>
          </a:p>
        </p:txBody>
      </p:sp>
      <p:sp>
        <p:nvSpPr>
          <p:cNvPr id="75788" name="Text Box 12"/>
          <p:cNvSpPr txBox="1">
            <a:spLocks noChangeArrowheads="1"/>
          </p:cNvSpPr>
          <p:nvPr/>
        </p:nvSpPr>
        <p:spPr bwMode="auto">
          <a:xfrm>
            <a:off x="2667000" y="144780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5789" name="Text Box 13"/>
          <p:cNvSpPr txBox="1">
            <a:spLocks noChangeArrowheads="1"/>
          </p:cNvSpPr>
          <p:nvPr/>
        </p:nvSpPr>
        <p:spPr bwMode="auto">
          <a:xfrm>
            <a:off x="914400" y="20574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45 : 9  = </a:t>
            </a:r>
          </a:p>
        </p:txBody>
      </p:sp>
      <p:sp>
        <p:nvSpPr>
          <p:cNvPr id="75791" name="Text Box 15"/>
          <p:cNvSpPr txBox="1">
            <a:spLocks noChangeArrowheads="1"/>
          </p:cNvSpPr>
          <p:nvPr/>
        </p:nvSpPr>
        <p:spPr bwMode="auto">
          <a:xfrm>
            <a:off x="2667000" y="205740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5792" name="Text Box 16"/>
          <p:cNvSpPr txBox="1">
            <a:spLocks noChangeArrowheads="1"/>
          </p:cNvSpPr>
          <p:nvPr/>
        </p:nvSpPr>
        <p:spPr bwMode="auto">
          <a:xfrm>
            <a:off x="2667000" y="2667000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5793" name="Text Box 17"/>
          <p:cNvSpPr txBox="1">
            <a:spLocks noChangeArrowheads="1"/>
          </p:cNvSpPr>
          <p:nvPr/>
        </p:nvSpPr>
        <p:spPr bwMode="auto">
          <a:xfrm>
            <a:off x="3505200" y="1462088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27 : 9  = </a:t>
            </a:r>
          </a:p>
        </p:txBody>
      </p:sp>
      <p:sp>
        <p:nvSpPr>
          <p:cNvPr id="75794" name="Text Box 18"/>
          <p:cNvSpPr txBox="1">
            <a:spLocks noChangeArrowheads="1"/>
          </p:cNvSpPr>
          <p:nvPr/>
        </p:nvSpPr>
        <p:spPr bwMode="auto">
          <a:xfrm>
            <a:off x="6096000" y="14478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54 : 9  = </a:t>
            </a:r>
          </a:p>
        </p:txBody>
      </p:sp>
      <p:sp>
        <p:nvSpPr>
          <p:cNvPr id="75795" name="Text Box 19"/>
          <p:cNvSpPr txBox="1">
            <a:spLocks noChangeArrowheads="1"/>
          </p:cNvSpPr>
          <p:nvPr/>
        </p:nvSpPr>
        <p:spPr bwMode="auto">
          <a:xfrm>
            <a:off x="3505200" y="20574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: 9  =   </a:t>
            </a:r>
          </a:p>
        </p:txBody>
      </p:sp>
      <p:sp>
        <p:nvSpPr>
          <p:cNvPr id="75796" name="Text Box 20"/>
          <p:cNvSpPr txBox="1">
            <a:spLocks noChangeArrowheads="1"/>
          </p:cNvSpPr>
          <p:nvPr/>
        </p:nvSpPr>
        <p:spPr bwMode="auto">
          <a:xfrm>
            <a:off x="3556880" y="2701799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90 : 9  = </a:t>
            </a:r>
          </a:p>
        </p:txBody>
      </p: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6096000" y="20574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36 : 9  = </a:t>
            </a:r>
          </a:p>
        </p:txBody>
      </p:sp>
      <p:sp>
        <p:nvSpPr>
          <p:cNvPr id="75798" name="Text Box 22"/>
          <p:cNvSpPr txBox="1">
            <a:spLocks noChangeArrowheads="1"/>
          </p:cNvSpPr>
          <p:nvPr/>
        </p:nvSpPr>
        <p:spPr bwMode="auto">
          <a:xfrm>
            <a:off x="6096000" y="26670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81 : 9  = </a:t>
            </a:r>
          </a:p>
        </p:txBody>
      </p:sp>
      <p:sp>
        <p:nvSpPr>
          <p:cNvPr id="75799" name="Text Box 23"/>
          <p:cNvSpPr txBox="1">
            <a:spLocks noChangeArrowheads="1"/>
          </p:cNvSpPr>
          <p:nvPr/>
        </p:nvSpPr>
        <p:spPr bwMode="auto">
          <a:xfrm>
            <a:off x="5257800" y="144780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5800" name="Text Box 24"/>
          <p:cNvSpPr txBox="1">
            <a:spLocks noChangeArrowheads="1"/>
          </p:cNvSpPr>
          <p:nvPr/>
        </p:nvSpPr>
        <p:spPr bwMode="auto">
          <a:xfrm>
            <a:off x="5257800" y="205740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5801" name="Text Box 25"/>
          <p:cNvSpPr txBox="1">
            <a:spLocks noChangeArrowheads="1"/>
          </p:cNvSpPr>
          <p:nvPr/>
        </p:nvSpPr>
        <p:spPr bwMode="auto">
          <a:xfrm>
            <a:off x="5219700" y="2667000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</a:p>
        </p:txBody>
      </p:sp>
      <p:sp>
        <p:nvSpPr>
          <p:cNvPr id="75803" name="Text Box 27"/>
          <p:cNvSpPr txBox="1">
            <a:spLocks noChangeArrowheads="1"/>
          </p:cNvSpPr>
          <p:nvPr/>
        </p:nvSpPr>
        <p:spPr bwMode="auto">
          <a:xfrm>
            <a:off x="7772400" y="144780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5804" name="Text Box 28"/>
          <p:cNvSpPr txBox="1">
            <a:spLocks noChangeArrowheads="1"/>
          </p:cNvSpPr>
          <p:nvPr/>
        </p:nvSpPr>
        <p:spPr bwMode="auto">
          <a:xfrm>
            <a:off x="7772400" y="205740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75805" name="Text Box 29"/>
          <p:cNvSpPr txBox="1">
            <a:spLocks noChangeArrowheads="1"/>
          </p:cNvSpPr>
          <p:nvPr/>
        </p:nvSpPr>
        <p:spPr bwMode="auto">
          <a:xfrm>
            <a:off x="7772400" y="266700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827" name="Text Box 51"/>
          <p:cNvSpPr txBox="1">
            <a:spLocks noChangeArrowheads="1"/>
          </p:cNvSpPr>
          <p:nvPr/>
        </p:nvSpPr>
        <p:spPr bwMode="auto">
          <a:xfrm>
            <a:off x="914400" y="26670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  : 9  = </a:t>
            </a:r>
          </a:p>
        </p:txBody>
      </p:sp>
      <p:sp>
        <p:nvSpPr>
          <p:cNvPr id="75835" name="Text Box 59"/>
          <p:cNvSpPr txBox="1">
            <a:spLocks noChangeArrowheads="1"/>
          </p:cNvSpPr>
          <p:nvPr/>
        </p:nvSpPr>
        <p:spPr bwMode="auto">
          <a:xfrm>
            <a:off x="3671180" y="3944315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 : 9  = </a:t>
            </a:r>
          </a:p>
        </p:txBody>
      </p:sp>
      <p:sp>
        <p:nvSpPr>
          <p:cNvPr id="75836" name="Text Box 60"/>
          <p:cNvSpPr txBox="1">
            <a:spLocks noChangeArrowheads="1"/>
          </p:cNvSpPr>
          <p:nvPr/>
        </p:nvSpPr>
        <p:spPr bwMode="auto">
          <a:xfrm>
            <a:off x="3671180" y="4612003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63 : 7  = </a:t>
            </a:r>
          </a:p>
        </p:txBody>
      </p:sp>
      <p:sp>
        <p:nvSpPr>
          <p:cNvPr id="75837" name="Text Box 61"/>
          <p:cNvSpPr txBox="1">
            <a:spLocks noChangeArrowheads="1"/>
          </p:cNvSpPr>
          <p:nvPr/>
        </p:nvSpPr>
        <p:spPr bwMode="auto">
          <a:xfrm>
            <a:off x="3671180" y="5330347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72 : 8  = </a:t>
            </a:r>
          </a:p>
        </p:txBody>
      </p:sp>
      <p:sp>
        <p:nvSpPr>
          <p:cNvPr id="75838" name="Text Box 62"/>
          <p:cNvSpPr txBox="1">
            <a:spLocks noChangeArrowheads="1"/>
          </p:cNvSpPr>
          <p:nvPr/>
        </p:nvSpPr>
        <p:spPr bwMode="auto">
          <a:xfrm>
            <a:off x="5410200" y="3935002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5839" name="Text Box 63"/>
          <p:cNvSpPr txBox="1">
            <a:spLocks noChangeArrowheads="1"/>
          </p:cNvSpPr>
          <p:nvPr/>
        </p:nvSpPr>
        <p:spPr bwMode="auto">
          <a:xfrm>
            <a:off x="5423780" y="4630115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5840" name="Text Box 64"/>
          <p:cNvSpPr txBox="1">
            <a:spLocks noChangeArrowheads="1"/>
          </p:cNvSpPr>
          <p:nvPr/>
        </p:nvSpPr>
        <p:spPr bwMode="auto">
          <a:xfrm>
            <a:off x="5423780" y="5337514"/>
            <a:ext cx="106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5842" name="Picture 66" descr="nnbutterfl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-228600"/>
            <a:ext cx="1847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1163782" y="-152905"/>
            <a:ext cx="7239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/>
              <a:t>                                                         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5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5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5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5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5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5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5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5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75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7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5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5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75783" grpId="0"/>
      <p:bldP spid="75785" grpId="0"/>
      <p:bldP spid="75788" grpId="0"/>
      <p:bldP spid="75789" grpId="0"/>
      <p:bldP spid="75791" grpId="0"/>
      <p:bldP spid="75792" grpId="0"/>
      <p:bldP spid="75793" grpId="0"/>
      <p:bldP spid="75794" grpId="0"/>
      <p:bldP spid="75795" grpId="0"/>
      <p:bldP spid="75796" grpId="0"/>
      <p:bldP spid="75797" grpId="0"/>
      <p:bldP spid="75798" grpId="0"/>
      <p:bldP spid="75799" grpId="0"/>
      <p:bldP spid="75800" grpId="0"/>
      <p:bldP spid="75801" grpId="0"/>
      <p:bldP spid="75803" grpId="0"/>
      <p:bldP spid="75804" grpId="0"/>
      <p:bldP spid="75805" grpId="0"/>
      <p:bldP spid="75827" grpId="0"/>
      <p:bldP spid="75835" grpId="0"/>
      <p:bldP spid="75836" grpId="0"/>
      <p:bldP spid="75837" grpId="0"/>
      <p:bldP spid="75838" grpId="0"/>
      <p:bldP spid="75839" grpId="0"/>
      <p:bldP spid="758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1389643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6825" name="Text Box 25"/>
          <p:cNvSpPr txBox="1">
            <a:spLocks noChangeArrowheads="1"/>
          </p:cNvSpPr>
          <p:nvPr/>
        </p:nvSpPr>
        <p:spPr bwMode="auto">
          <a:xfrm>
            <a:off x="723900" y="22860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 x  5  = </a:t>
            </a:r>
          </a:p>
        </p:txBody>
      </p:sp>
      <p:sp>
        <p:nvSpPr>
          <p:cNvPr id="76826" name="Text Box 26"/>
          <p:cNvSpPr txBox="1">
            <a:spLocks noChangeArrowheads="1"/>
          </p:cNvSpPr>
          <p:nvPr/>
        </p:nvSpPr>
        <p:spPr bwMode="auto">
          <a:xfrm>
            <a:off x="723900" y="29718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45 :  9  = </a:t>
            </a:r>
          </a:p>
        </p:txBody>
      </p:sp>
      <p:sp>
        <p:nvSpPr>
          <p:cNvPr id="76827" name="Text Box 27"/>
          <p:cNvSpPr txBox="1">
            <a:spLocks noChangeArrowheads="1"/>
          </p:cNvSpPr>
          <p:nvPr/>
        </p:nvSpPr>
        <p:spPr bwMode="auto">
          <a:xfrm>
            <a:off x="723900" y="36576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45 :  5  = </a:t>
            </a:r>
          </a:p>
        </p:txBody>
      </p:sp>
      <p:sp>
        <p:nvSpPr>
          <p:cNvPr id="76828" name="Text Box 28"/>
          <p:cNvSpPr txBox="1">
            <a:spLocks noChangeArrowheads="1"/>
          </p:cNvSpPr>
          <p:nvPr/>
        </p:nvSpPr>
        <p:spPr bwMode="auto">
          <a:xfrm>
            <a:off x="2590800" y="2286000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6829" name="Text Box 29"/>
          <p:cNvSpPr txBox="1">
            <a:spLocks noChangeArrowheads="1"/>
          </p:cNvSpPr>
          <p:nvPr/>
        </p:nvSpPr>
        <p:spPr bwMode="auto">
          <a:xfrm>
            <a:off x="2590800" y="2925763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</a:p>
        </p:txBody>
      </p:sp>
      <p:sp>
        <p:nvSpPr>
          <p:cNvPr id="76830" name="Text Box 30"/>
          <p:cNvSpPr txBox="1">
            <a:spLocks noChangeArrowheads="1"/>
          </p:cNvSpPr>
          <p:nvPr/>
        </p:nvSpPr>
        <p:spPr bwMode="auto">
          <a:xfrm>
            <a:off x="2590800" y="3611563"/>
            <a:ext cx="60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</p:txBody>
      </p:sp>
      <p:sp>
        <p:nvSpPr>
          <p:cNvPr id="76831" name="Text Box 31"/>
          <p:cNvSpPr txBox="1">
            <a:spLocks noChangeArrowheads="1"/>
          </p:cNvSpPr>
          <p:nvPr/>
        </p:nvSpPr>
        <p:spPr bwMode="auto">
          <a:xfrm>
            <a:off x="3505200" y="22860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9 x 6  = </a:t>
            </a:r>
          </a:p>
        </p:txBody>
      </p:sp>
      <p:sp>
        <p:nvSpPr>
          <p:cNvPr id="76832" name="Text Box 32"/>
          <p:cNvSpPr txBox="1">
            <a:spLocks noChangeArrowheads="1"/>
          </p:cNvSpPr>
          <p:nvPr/>
        </p:nvSpPr>
        <p:spPr bwMode="auto">
          <a:xfrm>
            <a:off x="3505200" y="29718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54 : 9  = </a:t>
            </a:r>
          </a:p>
        </p:txBody>
      </p:sp>
      <p:sp>
        <p:nvSpPr>
          <p:cNvPr id="76833" name="Text Box 33"/>
          <p:cNvSpPr txBox="1">
            <a:spLocks noChangeArrowheads="1"/>
          </p:cNvSpPr>
          <p:nvPr/>
        </p:nvSpPr>
        <p:spPr bwMode="auto">
          <a:xfrm>
            <a:off x="3505200" y="36576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54 : 6  = </a:t>
            </a:r>
          </a:p>
        </p:txBody>
      </p:sp>
      <p:sp>
        <p:nvSpPr>
          <p:cNvPr id="76834" name="Text Box 34"/>
          <p:cNvSpPr txBox="1">
            <a:spLocks noChangeArrowheads="1"/>
          </p:cNvSpPr>
          <p:nvPr/>
        </p:nvSpPr>
        <p:spPr bwMode="auto">
          <a:xfrm>
            <a:off x="5181600" y="2286000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</a:t>
            </a:r>
          </a:p>
        </p:txBody>
      </p:sp>
      <p:sp>
        <p:nvSpPr>
          <p:cNvPr id="76835" name="Text Box 35"/>
          <p:cNvSpPr txBox="1">
            <a:spLocks noChangeArrowheads="1"/>
          </p:cNvSpPr>
          <p:nvPr/>
        </p:nvSpPr>
        <p:spPr bwMode="auto">
          <a:xfrm>
            <a:off x="5181600" y="2971800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5181600" y="3657600"/>
            <a:ext cx="83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</a:p>
        </p:txBody>
      </p:sp>
      <p:sp>
        <p:nvSpPr>
          <p:cNvPr id="76837" name="Text Box 37"/>
          <p:cNvSpPr txBox="1">
            <a:spLocks noChangeArrowheads="1"/>
          </p:cNvSpPr>
          <p:nvPr/>
        </p:nvSpPr>
        <p:spPr bwMode="auto">
          <a:xfrm>
            <a:off x="6248400" y="23622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 x 7  = </a:t>
            </a:r>
          </a:p>
        </p:txBody>
      </p: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6248400" y="2925763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63 : 9  = </a:t>
            </a:r>
          </a:p>
        </p:txBody>
      </p:sp>
      <p:sp>
        <p:nvSpPr>
          <p:cNvPr id="76839" name="Text Box 39"/>
          <p:cNvSpPr txBox="1">
            <a:spLocks noChangeArrowheads="1"/>
          </p:cNvSpPr>
          <p:nvPr/>
        </p:nvSpPr>
        <p:spPr bwMode="auto">
          <a:xfrm>
            <a:off x="6248400" y="3611563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63 : 7  = </a:t>
            </a:r>
          </a:p>
        </p:txBody>
      </p:sp>
      <p:sp>
        <p:nvSpPr>
          <p:cNvPr id="76840" name="Text Box 40"/>
          <p:cNvSpPr txBox="1">
            <a:spLocks noChangeArrowheads="1"/>
          </p:cNvSpPr>
          <p:nvPr/>
        </p:nvSpPr>
        <p:spPr bwMode="auto">
          <a:xfrm>
            <a:off x="7924800" y="22860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</a:t>
            </a:r>
          </a:p>
        </p:txBody>
      </p:sp>
      <p:sp>
        <p:nvSpPr>
          <p:cNvPr id="76841" name="Text Box 41"/>
          <p:cNvSpPr txBox="1">
            <a:spLocks noChangeArrowheads="1"/>
          </p:cNvSpPr>
          <p:nvPr/>
        </p:nvSpPr>
        <p:spPr bwMode="auto">
          <a:xfrm>
            <a:off x="7924800" y="289560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</p:txBody>
      </p:sp>
      <p:sp>
        <p:nvSpPr>
          <p:cNvPr id="76842" name="Text Box 42"/>
          <p:cNvSpPr txBox="1">
            <a:spLocks noChangeArrowheads="1"/>
          </p:cNvSpPr>
          <p:nvPr/>
        </p:nvSpPr>
        <p:spPr bwMode="auto">
          <a:xfrm>
            <a:off x="7924800" y="35814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6843" name="Text Box 43"/>
          <p:cNvSpPr txBox="1">
            <a:spLocks noChangeArrowheads="1"/>
          </p:cNvSpPr>
          <p:nvPr/>
        </p:nvSpPr>
        <p:spPr bwMode="auto">
          <a:xfrm>
            <a:off x="1409700" y="1389644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6845" name="Picture 45" descr="nnbutterfl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-228600"/>
            <a:ext cx="18478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0" name="Picture 46" descr="CAT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50292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3505200" y="46482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 x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28" name="Text Box 38"/>
          <p:cNvSpPr txBox="1">
            <a:spLocks noChangeArrowheads="1"/>
          </p:cNvSpPr>
          <p:nvPr/>
        </p:nvSpPr>
        <p:spPr bwMode="auto">
          <a:xfrm>
            <a:off x="3505200" y="5211763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  = </a:t>
            </a:r>
          </a:p>
        </p:txBody>
      </p:sp>
      <p:sp>
        <p:nvSpPr>
          <p:cNvPr id="29" name="Text Box 39"/>
          <p:cNvSpPr txBox="1">
            <a:spLocks noChangeArrowheads="1"/>
          </p:cNvSpPr>
          <p:nvPr/>
        </p:nvSpPr>
        <p:spPr bwMode="auto">
          <a:xfrm>
            <a:off x="3505200" y="5897563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5181600" y="4572000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  <a:endParaRPr lang="en-US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41"/>
          <p:cNvSpPr txBox="1">
            <a:spLocks noChangeArrowheads="1"/>
          </p:cNvSpPr>
          <p:nvPr/>
        </p:nvSpPr>
        <p:spPr bwMode="auto">
          <a:xfrm>
            <a:off x="5257800" y="5236150"/>
            <a:ext cx="68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endParaRPr lang="en-US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42"/>
          <p:cNvSpPr txBox="1">
            <a:spLocks noChangeArrowheads="1"/>
          </p:cNvSpPr>
          <p:nvPr/>
        </p:nvSpPr>
        <p:spPr bwMode="auto">
          <a:xfrm>
            <a:off x="5257800" y="5876933"/>
            <a:ext cx="91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47800" y="0"/>
            <a:ext cx="723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dirty="0" smtClean="0"/>
              <a:t>                                                           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9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6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25" grpId="0"/>
      <p:bldP spid="76826" grpId="0"/>
      <p:bldP spid="76827" grpId="0"/>
      <p:bldP spid="76828" grpId="0"/>
      <p:bldP spid="76829" grpId="0"/>
      <p:bldP spid="76831" grpId="0"/>
      <p:bldP spid="76832" grpId="0"/>
      <p:bldP spid="76833" grpId="0"/>
      <p:bldP spid="76834" grpId="0"/>
      <p:bldP spid="76835" grpId="0"/>
      <p:bldP spid="76836" grpId="0"/>
      <p:bldP spid="76837" grpId="0"/>
      <p:bldP spid="76838" grpId="0"/>
      <p:bldP spid="76839" grpId="0"/>
      <p:bldP spid="76840" grpId="0"/>
      <p:bldP spid="76841" grpId="0"/>
      <p:bldP spid="76842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151646" y="1148047"/>
            <a:ext cx="8610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45kg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-gam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72" name="Text Box 12"/>
          <p:cNvSpPr txBox="1">
            <a:spLocks noChangeArrowheads="1"/>
          </p:cNvSpPr>
          <p:nvPr/>
        </p:nvSpPr>
        <p:spPr bwMode="auto">
          <a:xfrm>
            <a:off x="151646" y="189635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auto">
          <a:xfrm>
            <a:off x="3664094" y="2571968"/>
            <a:ext cx="213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905000" y="3367106"/>
            <a:ext cx="5589588" cy="1636713"/>
            <a:chOff x="520" y="2064"/>
            <a:chExt cx="3521" cy="1031"/>
          </a:xfrm>
        </p:grpSpPr>
        <p:grpSp>
          <p:nvGrpSpPr>
            <p:cNvPr id="7186" name="Group 72"/>
            <p:cNvGrpSpPr>
              <a:grpSpLocks/>
            </p:cNvGrpSpPr>
            <p:nvPr/>
          </p:nvGrpSpPr>
          <p:grpSpPr bwMode="auto">
            <a:xfrm>
              <a:off x="576" y="2496"/>
              <a:ext cx="3456" cy="96"/>
              <a:chOff x="576" y="2496"/>
              <a:chExt cx="3456" cy="96"/>
            </a:xfrm>
          </p:grpSpPr>
          <p:grpSp>
            <p:nvGrpSpPr>
              <p:cNvPr id="7198" name="Group 29"/>
              <p:cNvGrpSpPr>
                <a:grpSpLocks/>
              </p:cNvGrpSpPr>
              <p:nvPr/>
            </p:nvGrpSpPr>
            <p:grpSpPr bwMode="auto">
              <a:xfrm>
                <a:off x="576" y="2496"/>
                <a:ext cx="384" cy="96"/>
                <a:chOff x="576" y="2736"/>
                <a:chExt cx="384" cy="96"/>
              </a:xfrm>
            </p:grpSpPr>
            <p:sp>
              <p:nvSpPr>
                <p:cNvPr id="7231" name="Line 26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2" name="Line 27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3" name="Line 28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199" name="Group 30"/>
              <p:cNvGrpSpPr>
                <a:grpSpLocks/>
              </p:cNvGrpSpPr>
              <p:nvPr/>
            </p:nvGrpSpPr>
            <p:grpSpPr bwMode="auto">
              <a:xfrm>
                <a:off x="1344" y="2496"/>
                <a:ext cx="384" cy="96"/>
                <a:chOff x="576" y="2736"/>
                <a:chExt cx="384" cy="96"/>
              </a:xfrm>
            </p:grpSpPr>
            <p:sp>
              <p:nvSpPr>
                <p:cNvPr id="7228" name="Line 31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9" name="Line 32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0" name="Line 33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0" name="Group 34"/>
              <p:cNvGrpSpPr>
                <a:grpSpLocks/>
              </p:cNvGrpSpPr>
              <p:nvPr/>
            </p:nvGrpSpPr>
            <p:grpSpPr bwMode="auto">
              <a:xfrm>
                <a:off x="960" y="2496"/>
                <a:ext cx="384" cy="96"/>
                <a:chOff x="576" y="2736"/>
                <a:chExt cx="384" cy="96"/>
              </a:xfrm>
            </p:grpSpPr>
            <p:sp>
              <p:nvSpPr>
                <p:cNvPr id="7225" name="Line 35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6" name="Line 36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7" name="Line 37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1" name="Group 38"/>
              <p:cNvGrpSpPr>
                <a:grpSpLocks/>
              </p:cNvGrpSpPr>
              <p:nvPr/>
            </p:nvGrpSpPr>
            <p:grpSpPr bwMode="auto">
              <a:xfrm>
                <a:off x="1728" y="2496"/>
                <a:ext cx="384" cy="96"/>
                <a:chOff x="576" y="2736"/>
                <a:chExt cx="384" cy="96"/>
              </a:xfrm>
            </p:grpSpPr>
            <p:sp>
              <p:nvSpPr>
                <p:cNvPr id="7222" name="Line 39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3" name="Line 40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4" name="Line 41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2" name="Group 42"/>
              <p:cNvGrpSpPr>
                <a:grpSpLocks/>
              </p:cNvGrpSpPr>
              <p:nvPr/>
            </p:nvGrpSpPr>
            <p:grpSpPr bwMode="auto">
              <a:xfrm>
                <a:off x="2112" y="2496"/>
                <a:ext cx="384" cy="96"/>
                <a:chOff x="576" y="2736"/>
                <a:chExt cx="384" cy="96"/>
              </a:xfrm>
            </p:grpSpPr>
            <p:sp>
              <p:nvSpPr>
                <p:cNvPr id="7219" name="Line 43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0" name="Line 44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1" name="Line 45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3" name="Group 46"/>
              <p:cNvGrpSpPr>
                <a:grpSpLocks/>
              </p:cNvGrpSpPr>
              <p:nvPr/>
            </p:nvGrpSpPr>
            <p:grpSpPr bwMode="auto">
              <a:xfrm>
                <a:off x="2496" y="2496"/>
                <a:ext cx="384" cy="96"/>
                <a:chOff x="576" y="2736"/>
                <a:chExt cx="384" cy="96"/>
              </a:xfrm>
            </p:grpSpPr>
            <p:sp>
              <p:nvSpPr>
                <p:cNvPr id="7216" name="Line 47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7" name="Line 48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8" name="Line 49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4" name="Group 50"/>
              <p:cNvGrpSpPr>
                <a:grpSpLocks/>
              </p:cNvGrpSpPr>
              <p:nvPr/>
            </p:nvGrpSpPr>
            <p:grpSpPr bwMode="auto">
              <a:xfrm>
                <a:off x="2880" y="2496"/>
                <a:ext cx="384" cy="96"/>
                <a:chOff x="576" y="2736"/>
                <a:chExt cx="384" cy="96"/>
              </a:xfrm>
            </p:grpSpPr>
            <p:sp>
              <p:nvSpPr>
                <p:cNvPr id="7213" name="Line 51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4" name="Line 52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5" name="Line 53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5" name="Group 54"/>
              <p:cNvGrpSpPr>
                <a:grpSpLocks/>
              </p:cNvGrpSpPr>
              <p:nvPr/>
            </p:nvGrpSpPr>
            <p:grpSpPr bwMode="auto">
              <a:xfrm>
                <a:off x="3264" y="2496"/>
                <a:ext cx="384" cy="96"/>
                <a:chOff x="576" y="2736"/>
                <a:chExt cx="384" cy="96"/>
              </a:xfrm>
            </p:grpSpPr>
            <p:sp>
              <p:nvSpPr>
                <p:cNvPr id="7210" name="Line 55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1" name="Line 56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2" name="Line 57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206" name="Group 58"/>
              <p:cNvGrpSpPr>
                <a:grpSpLocks/>
              </p:cNvGrpSpPr>
              <p:nvPr/>
            </p:nvGrpSpPr>
            <p:grpSpPr bwMode="auto">
              <a:xfrm>
                <a:off x="3648" y="2496"/>
                <a:ext cx="384" cy="96"/>
                <a:chOff x="576" y="2736"/>
                <a:chExt cx="384" cy="96"/>
              </a:xfrm>
            </p:grpSpPr>
            <p:sp>
              <p:nvSpPr>
                <p:cNvPr id="7207" name="Line 59"/>
                <p:cNvSpPr>
                  <a:spLocks noChangeShapeType="1"/>
                </p:cNvSpPr>
                <p:nvPr/>
              </p:nvSpPr>
              <p:spPr bwMode="auto">
                <a:xfrm>
                  <a:off x="576" y="2784"/>
                  <a:ext cx="38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8" name="Line 60"/>
                <p:cNvSpPr>
                  <a:spLocks noChangeShapeType="1"/>
                </p:cNvSpPr>
                <p:nvPr/>
              </p:nvSpPr>
              <p:spPr bwMode="auto">
                <a:xfrm>
                  <a:off x="576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9" name="Line 61"/>
                <p:cNvSpPr>
                  <a:spLocks noChangeShapeType="1"/>
                </p:cNvSpPr>
                <p:nvPr/>
              </p:nvSpPr>
              <p:spPr bwMode="auto">
                <a:xfrm>
                  <a:off x="960" y="273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187" name="Group 82"/>
            <p:cNvGrpSpPr>
              <a:grpSpLocks/>
            </p:cNvGrpSpPr>
            <p:nvPr/>
          </p:nvGrpSpPr>
          <p:grpSpPr bwMode="auto">
            <a:xfrm>
              <a:off x="520" y="2064"/>
              <a:ext cx="3521" cy="1031"/>
              <a:chOff x="520" y="2064"/>
              <a:chExt cx="3521" cy="1031"/>
            </a:xfrm>
          </p:grpSpPr>
          <p:sp>
            <p:nvSpPr>
              <p:cNvPr id="7189" name="Arc 73"/>
              <p:cNvSpPr>
                <a:spLocks/>
              </p:cNvSpPr>
              <p:nvPr/>
            </p:nvSpPr>
            <p:spPr bwMode="auto">
              <a:xfrm rot="10616011" flipH="1" flipV="1">
                <a:off x="2687" y="2247"/>
                <a:ext cx="1354" cy="288"/>
              </a:xfrm>
              <a:custGeom>
                <a:avLst/>
                <a:gdLst>
                  <a:gd name="T0" fmla="*/ 0 w 21600"/>
                  <a:gd name="T1" fmla="*/ 0 h 21600"/>
                  <a:gd name="T2" fmla="*/ 5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7190" name="Arc 75"/>
              <p:cNvSpPr>
                <a:spLocks/>
              </p:cNvSpPr>
              <p:nvPr/>
            </p:nvSpPr>
            <p:spPr bwMode="auto">
              <a:xfrm rot="10800000" flipV="1">
                <a:off x="576" y="2256"/>
                <a:ext cx="1488" cy="288"/>
              </a:xfrm>
              <a:custGeom>
                <a:avLst/>
                <a:gdLst>
                  <a:gd name="T0" fmla="*/ 0 w 21600"/>
                  <a:gd name="T1" fmla="*/ 0 h 21600"/>
                  <a:gd name="T2" fmla="*/ 7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7191" name="Text Box 76"/>
              <p:cNvSpPr txBox="1">
                <a:spLocks noChangeArrowheads="1"/>
              </p:cNvSpPr>
              <p:nvPr/>
            </p:nvSpPr>
            <p:spPr bwMode="auto">
              <a:xfrm>
                <a:off x="2016" y="2064"/>
                <a:ext cx="1248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 kg</a:t>
                </a:r>
              </a:p>
            </p:txBody>
          </p:sp>
          <p:sp>
            <p:nvSpPr>
              <p:cNvPr id="7192" name="Text Box 78"/>
              <p:cNvSpPr txBox="1">
                <a:spLocks noChangeArrowheads="1"/>
              </p:cNvSpPr>
              <p:nvPr/>
            </p:nvSpPr>
            <p:spPr bwMode="auto">
              <a:xfrm>
                <a:off x="520" y="2688"/>
                <a:ext cx="672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?kg</a:t>
                </a:r>
              </a:p>
            </p:txBody>
          </p:sp>
          <p:sp>
            <p:nvSpPr>
              <p:cNvPr id="7193" name="Arc 79"/>
              <p:cNvSpPr>
                <a:spLocks/>
              </p:cNvSpPr>
              <p:nvPr/>
            </p:nvSpPr>
            <p:spPr bwMode="auto">
              <a:xfrm flipH="1" flipV="1">
                <a:off x="584" y="2544"/>
                <a:ext cx="88" cy="16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  <p:sp>
            <p:nvSpPr>
              <p:cNvPr id="7194" name="Arc 81"/>
              <p:cNvSpPr>
                <a:spLocks/>
              </p:cNvSpPr>
              <p:nvPr/>
            </p:nvSpPr>
            <p:spPr bwMode="auto">
              <a:xfrm flipV="1">
                <a:off x="856" y="2548"/>
                <a:ext cx="104" cy="15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800"/>
              </a:p>
            </p:txBody>
          </p:sp>
        </p:grpSp>
      </p:grpSp>
      <p:pic>
        <p:nvPicPr>
          <p:cNvPr id="7185" name="Picture 94" descr="animal_00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0"/>
            <a:ext cx="12192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7473" y="510019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LÀM VÀO VỞ Ô LY)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"/>
          <p:cNvSpPr txBox="1">
            <a:spLocks noChangeArrowheads="1"/>
          </p:cNvSpPr>
          <p:nvPr/>
        </p:nvSpPr>
        <p:spPr bwMode="auto">
          <a:xfrm>
            <a:off x="7162800" y="6491288"/>
            <a:ext cx="1981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b="1">
                <a:solidFill>
                  <a:srgbClr val="0000FF"/>
                </a:solidFill>
              </a:rPr>
              <a:t>Bài : Bảng chia 9</a:t>
            </a:r>
          </a:p>
        </p:txBody>
      </p:sp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4.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smtClean="0">
                <a:solidFill>
                  <a:srgbClr val="0000FF"/>
                </a:solidFill>
              </a:rPr>
              <a:t>45 kg </a:t>
            </a:r>
            <a:r>
              <a:rPr lang="en-US" altLang="en-US" b="1" dirty="0" err="1">
                <a:solidFill>
                  <a:srgbClr val="0000FF"/>
                </a:solidFill>
              </a:rPr>
              <a:t>gạo</a:t>
            </a:r>
            <a:r>
              <a:rPr lang="en-US" altLang="en-US" b="1" dirty="0">
                <a:solidFill>
                  <a:srgbClr val="0000FF"/>
                </a:solidFill>
              </a:rPr>
              <a:t>, chia </a:t>
            </a:r>
            <a:r>
              <a:rPr lang="en-US" altLang="en-US" b="1" dirty="0" err="1">
                <a:solidFill>
                  <a:srgbClr val="0000FF"/>
                </a:solidFill>
              </a:rPr>
              <a:t>vào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các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túi</a:t>
            </a:r>
            <a:r>
              <a:rPr lang="en-US" altLang="en-US" b="1" dirty="0">
                <a:solidFill>
                  <a:srgbClr val="0000FF"/>
                </a:solidFill>
              </a:rPr>
              <a:t>, </a:t>
            </a:r>
            <a:r>
              <a:rPr lang="en-US" altLang="en-US" b="1" dirty="0" err="1">
                <a:solidFill>
                  <a:srgbClr val="0000FF"/>
                </a:solidFill>
              </a:rPr>
              <a:t>mỗi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smtClean="0">
                <a:solidFill>
                  <a:srgbClr val="0000FF"/>
                </a:solidFill>
              </a:rPr>
              <a:t>túi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9 kg. </a:t>
            </a:r>
            <a:r>
              <a:rPr lang="en-US" altLang="en-US" b="1" dirty="0" err="1">
                <a:solidFill>
                  <a:srgbClr val="0000FF"/>
                </a:solidFill>
              </a:rPr>
              <a:t>Hỏi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có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bao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nhiêu</a:t>
            </a:r>
            <a:r>
              <a:rPr lang="en-US" altLang="en-US" b="1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FF"/>
                </a:solidFill>
              </a:rPr>
              <a:t>túi</a:t>
            </a:r>
            <a:r>
              <a:rPr lang="en-US" altLang="en-US" b="1" dirty="0">
                <a:solidFill>
                  <a:srgbClr val="0000FF"/>
                </a:solidFill>
              </a:rPr>
              <a:t> ? </a:t>
            </a:r>
          </a:p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21510" name="Text Box 55"/>
          <p:cNvSpPr txBox="1">
            <a:spLocks noChangeArrowheads="1"/>
          </p:cNvSpPr>
          <p:nvPr/>
        </p:nvSpPr>
        <p:spPr bwMode="auto">
          <a:xfrm>
            <a:off x="1447800" y="4083050"/>
            <a:ext cx="609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21511" name="Text Box 58"/>
          <p:cNvSpPr txBox="1">
            <a:spLocks noChangeArrowheads="1"/>
          </p:cNvSpPr>
          <p:nvPr/>
        </p:nvSpPr>
        <p:spPr bwMode="auto">
          <a:xfrm>
            <a:off x="1447800" y="48006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21512" name="Text Box 59"/>
          <p:cNvSpPr txBox="1">
            <a:spLocks noChangeArrowheads="1"/>
          </p:cNvSpPr>
          <p:nvPr/>
        </p:nvSpPr>
        <p:spPr bwMode="auto">
          <a:xfrm>
            <a:off x="1371600" y="4038600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800"/>
          </a:p>
        </p:txBody>
      </p:sp>
      <p:sp>
        <p:nvSpPr>
          <p:cNvPr id="81983" name="Text Box 63"/>
          <p:cNvSpPr txBox="1">
            <a:spLocks noChangeArrowheads="1"/>
          </p:cNvSpPr>
          <p:nvPr/>
        </p:nvSpPr>
        <p:spPr bwMode="auto">
          <a:xfrm>
            <a:off x="1969943" y="4485629"/>
            <a:ext cx="495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(HS LÀM BÀI VÀO VỞ Ô LY)</a:t>
            </a:r>
            <a:endParaRPr lang="en-US" alt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6" name="Picture 65" descr="lavenderfair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964" y="4471774"/>
            <a:ext cx="21431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66" descr="lav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84762"/>
            <a:ext cx="19050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6698673" y="817418"/>
            <a:ext cx="1371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39398" y="1593273"/>
            <a:ext cx="838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1295400" y="8382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V="1">
            <a:off x="4232564" y="1593273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971800" y="1858170"/>
            <a:ext cx="1981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743200" y="2650765"/>
            <a:ext cx="35052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kg: 1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kg: . . . kg?</a:t>
            </a:r>
          </a:p>
          <a:p>
            <a:pPr>
              <a:spcBef>
                <a:spcPct val="50000"/>
              </a:spcBef>
            </a:pPr>
            <a:endParaRPr lang="en-US" altLang="en-US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079644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3" grpId="0"/>
      <p:bldP spid="21523" grpId="0"/>
      <p:bldP spid="215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1904</TotalTime>
  <Words>685</Words>
  <Application>Microsoft Office PowerPoint</Application>
  <PresentationFormat>On-screen Show (4:3)</PresentationFormat>
  <Paragraphs>203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.VnArial</vt:lpstr>
      <vt:lpstr>Arial</vt:lpstr>
      <vt:lpstr>Calibri</vt:lpstr>
      <vt:lpstr>等线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 LÀM VÀO VỞ Ô LY)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CHI LOC</dc:creator>
  <cp:lastModifiedBy>HP</cp:lastModifiedBy>
  <cp:revision>73</cp:revision>
  <dcterms:created xsi:type="dcterms:W3CDTF">2007-11-18T10:28:26Z</dcterms:created>
  <dcterms:modified xsi:type="dcterms:W3CDTF">2021-12-18T12:38:02Z</dcterms:modified>
</cp:coreProperties>
</file>